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2D200454-40CA-4A62-9FC3-DE9A4176ACB9}">
      <p15:notesGuideLst xmlns:p15="http://schemas.microsoft.com/office/powerpoint/2012/main">
        <p15:guide id="1" orient="horz" pos="2880">
          <p15:clr>
            <a:srgbClr val="000000"/>
          </p15:clr>
        </p15:guide>
        <p15:guide id="2" pos="2160">
          <p15:clr>
            <a:srgbClr val="000000"/>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1446" y="72"/>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
        <p:cNvGrpSpPr/>
        <p:nvPr/>
      </p:nvGrpSpPr>
      <p:grpSpPr>
        <a:xfrm>
          <a:off x="0" y="0"/>
          <a:ext cx="0" cy="0"/>
          <a:chOff x="0" y="0"/>
          <a:chExt cx="0" cy="0"/>
        </a:xfrm>
      </p:grpSpPr>
      <p:sp>
        <p:nvSpPr>
          <p:cNvPr id="3" name="Google Shape;3;n"/>
          <p:cNvSpPr/>
          <p:nvPr/>
        </p:nvSpPr>
        <p:spPr>
          <a:xfrm>
            <a:off x="0" y="0"/>
            <a:ext cx="6858000" cy="9144000"/>
          </a:xfrm>
          <a:prstGeom prst="roundRect">
            <a:avLst>
              <a:gd name="adj" fmla="val 5"/>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4" name="Google Shape;4;n"/>
          <p:cNvSpPr txBox="1"/>
          <p:nvPr/>
        </p:nvSpPr>
        <p:spPr>
          <a:xfrm>
            <a:off x="0" y="0"/>
            <a:ext cx="29718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5" name="Google Shape;5;n"/>
          <p:cNvSpPr txBox="1">
            <a:spLocks noGrp="1"/>
          </p:cNvSpPr>
          <p:nvPr>
            <p:ph type="dt" idx="10"/>
          </p:nvPr>
        </p:nvSpPr>
        <p:spPr>
          <a:xfrm>
            <a:off x="3884612" y="0"/>
            <a:ext cx="2970212" cy="455612"/>
          </a:xfrm>
          <a:prstGeom prst="rect">
            <a:avLst/>
          </a:prstGeom>
          <a:noFill/>
          <a:ln>
            <a:noFill/>
          </a:ln>
        </p:spPr>
        <p:txBody>
          <a:bodyPr spcFirstLastPara="1" wrap="square" lIns="90000" tIns="46800" rIns="90000" bIns="46800" anchor="t" anchorCtr="0">
            <a:noAutofit/>
          </a:bodyPr>
          <a:lstStyle>
            <a:lvl1pPr marR="0" lvl="0" algn="l" rtl="0">
              <a:lnSpc>
                <a:spcPct val="100000"/>
              </a:lnSpc>
              <a:spcBef>
                <a:spcPts val="0"/>
              </a:spcBef>
              <a:spcAft>
                <a:spcPts val="0"/>
              </a:spcAft>
              <a:buSzPts val="1400"/>
              <a:buNone/>
              <a:defRPr sz="1800" b="0" i="0" u="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6" name="Google Shape;6;n"/>
          <p:cNvSpPr>
            <a:spLocks noGrp="1" noRot="1" noChangeAspect="1"/>
          </p:cNvSpPr>
          <p:nvPr>
            <p:ph type="sldImg" idx="2"/>
          </p:nvPr>
        </p:nvSpPr>
        <p:spPr>
          <a:xfrm>
            <a:off x="1143000" y="685800"/>
            <a:ext cx="4570412" cy="3427412"/>
          </a:xfrm>
          <a:custGeom>
            <a:avLst/>
            <a:gdLst/>
            <a:ahLst/>
            <a:cxnLst/>
            <a:rect l="l" t="t" r="r" b="b"/>
            <a:pathLst>
              <a:path w="120000" h="120000" extrusionOk="0">
                <a:moveTo>
                  <a:pt x="0" y="0"/>
                </a:moveTo>
                <a:lnTo>
                  <a:pt x="120000" y="0"/>
                </a:lnTo>
                <a:lnTo>
                  <a:pt x="120000" y="120000"/>
                </a:lnTo>
                <a:lnTo>
                  <a:pt x="0" y="120000"/>
                </a:lnTo>
                <a:close/>
              </a:path>
            </a:pathLst>
          </a:custGeom>
          <a:noFill/>
          <a:ln w="12600" cap="sq" cmpd="sng">
            <a:solidFill>
              <a:srgbClr val="000000"/>
            </a:solidFill>
            <a:prstDash val="solid"/>
            <a:miter lim="800000"/>
            <a:headEnd type="none" w="sm" len="sm"/>
            <a:tailEnd type="none" w="sm" len="sm"/>
          </a:ln>
        </p:spPr>
      </p:sp>
      <p:sp>
        <p:nvSpPr>
          <p:cNvPr id="7" name="Google Shape;7;n"/>
          <p:cNvSpPr txBox="1">
            <a:spLocks noGrp="1"/>
          </p:cNvSpPr>
          <p:nvPr>
            <p:ph type="body" idx="1"/>
          </p:nvPr>
        </p:nvSpPr>
        <p:spPr>
          <a:xfrm>
            <a:off x="685800" y="4343400"/>
            <a:ext cx="5484812" cy="4113212"/>
          </a:xfrm>
          <a:prstGeom prst="rect">
            <a:avLst/>
          </a:prstGeom>
          <a:noFill/>
          <a:ln>
            <a:noFill/>
          </a:ln>
        </p:spPr>
        <p:txBody>
          <a:bodyPr spcFirstLastPara="1" wrap="square" lIns="90000" tIns="46800" rIns="90000" bIns="468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8" name="Google Shape;8;n"/>
          <p:cNvSpPr txBox="1"/>
          <p:nvPr/>
        </p:nvSpPr>
        <p:spPr>
          <a:xfrm>
            <a:off x="0" y="8685212"/>
            <a:ext cx="29718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9" name="Google Shape;9;n"/>
          <p:cNvSpPr txBox="1">
            <a:spLocks noGrp="1"/>
          </p:cNvSpPr>
          <p:nvPr>
            <p:ph type="sldNum" idx="12"/>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a:solidFill>
                  <a:srgbClr val="000000"/>
                </a:solidFill>
                <a:latin typeface="Calibri"/>
                <a:ea typeface="Calibri"/>
                <a:cs typeface="Calibri"/>
                <a:sym typeface="Calibri"/>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1: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a:solidFill>
                  <a:srgbClr val="000000"/>
                </a:solidFill>
                <a:latin typeface="Calibri"/>
                <a:ea typeface="Calibri"/>
                <a:cs typeface="Calibri"/>
                <a:sym typeface="Calibri"/>
              </a:rPr>
              <a:t>1</a:t>
            </a:fld>
            <a:endParaRPr/>
          </a:p>
        </p:txBody>
      </p:sp>
      <p:sp>
        <p:nvSpPr>
          <p:cNvPr id="76" name="Google Shape;76;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77" name="Google Shape;77;p1:notes"/>
          <p:cNvSpPr txBo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rgbClr val="000000"/>
              </a:solidFill>
              <a:latin typeface="Arial"/>
              <a:ea typeface="Arial"/>
              <a:cs typeface="Arial"/>
              <a:sym typeface="Arial"/>
            </a:endParaRPr>
          </a:p>
        </p:txBody>
      </p:sp>
      <p:sp>
        <p:nvSpPr>
          <p:cNvPr id="78" name="Google Shape;78;p1:notes"/>
          <p:cNvSpPr txBox="1"/>
          <p:nvPr/>
        </p:nvSpPr>
        <p:spPr>
          <a:xfrm>
            <a:off x="3884612" y="8685212"/>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a:solidFill>
                  <a:srgbClr val="000000"/>
                </a:solidFill>
                <a:latin typeface="Calibri"/>
                <a:ea typeface="Calibri"/>
                <a:cs typeface="Calibri"/>
                <a:sym typeface="Calibri"/>
              </a:rPr>
              <a:t>1</a:t>
            </a:fld>
            <a:endParaRPr/>
          </a:p>
        </p:txBody>
      </p:sp>
      <p:sp>
        <p:nvSpPr>
          <p:cNvPr id="79" name="Google Shape;79;p1:notes"/>
          <p:cNvSpPr txBox="1">
            <a:spLocks noGrp="1"/>
          </p:cNvSpPr>
          <p:nvPr>
            <p:ph type="body" idx="1"/>
          </p:nvPr>
        </p:nvSpPr>
        <p:spPr>
          <a:xfrm>
            <a:off x="685800" y="4343400"/>
            <a:ext cx="5484812" cy="4113212"/>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7:notes"/>
          <p:cNvSpPr txBox="1">
            <a:spLocks noGrp="1"/>
          </p:cNvSpPr>
          <p:nvPr>
            <p:ph type="body" idx="1"/>
          </p:nvPr>
        </p:nvSpPr>
        <p:spPr>
          <a:xfrm>
            <a:off x="685800" y="4343400"/>
            <a:ext cx="5484812" cy="4113212"/>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42" name="Google Shape;142;p17:notes"/>
          <p:cNvSpPr>
            <a:spLocks noGrp="1" noRot="1" noChangeAspect="1"/>
          </p:cNvSpPr>
          <p:nvPr>
            <p:ph type="sldImg" idx="2"/>
          </p:nvPr>
        </p:nvSpPr>
        <p:spPr>
          <a:xfrm>
            <a:off x="1143000" y="685800"/>
            <a:ext cx="4570413" cy="34274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8:notes"/>
          <p:cNvSpPr txBox="1">
            <a:spLocks noGrp="1"/>
          </p:cNvSpPr>
          <p:nvPr>
            <p:ph type="body" idx="1"/>
          </p:nvPr>
        </p:nvSpPr>
        <p:spPr>
          <a:xfrm>
            <a:off x="685800" y="4343400"/>
            <a:ext cx="5484812" cy="4113212"/>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47" name="Google Shape;147;p18:notes"/>
          <p:cNvSpPr>
            <a:spLocks noGrp="1" noRot="1" noChangeAspect="1"/>
          </p:cNvSpPr>
          <p:nvPr>
            <p:ph type="sldImg" idx="2"/>
          </p:nvPr>
        </p:nvSpPr>
        <p:spPr>
          <a:xfrm>
            <a:off x="1143000" y="685800"/>
            <a:ext cx="4570413" cy="34274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22f8e4d96b_0_8:notes"/>
          <p:cNvSpPr txBox="1">
            <a:spLocks noGrp="1"/>
          </p:cNvSpPr>
          <p:nvPr>
            <p:ph type="body" idx="1"/>
          </p:nvPr>
        </p:nvSpPr>
        <p:spPr>
          <a:xfrm>
            <a:off x="685800" y="4343400"/>
            <a:ext cx="5484900" cy="41133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52" name="Google Shape;152;g222f8e4d96b_0_8:notes"/>
          <p:cNvSpPr>
            <a:spLocks noGrp="1" noRot="1" noChangeAspect="1"/>
          </p:cNvSpPr>
          <p:nvPr>
            <p:ph type="sldImg" idx="2"/>
          </p:nvPr>
        </p:nvSpPr>
        <p:spPr>
          <a:xfrm>
            <a:off x="1143000" y="685800"/>
            <a:ext cx="4570413" cy="34274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9:notes"/>
          <p:cNvSpPr txBox="1"/>
          <p:nvPr/>
        </p:nvSpPr>
        <p:spPr>
          <a:xfrm>
            <a:off x="3884612" y="8685212"/>
            <a:ext cx="2970212" cy="455612"/>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a:solidFill>
                  <a:srgbClr val="000000"/>
                </a:solidFill>
                <a:latin typeface="Calibri"/>
                <a:ea typeface="Calibri"/>
                <a:cs typeface="Calibri"/>
                <a:sym typeface="Calibri"/>
              </a:rPr>
              <a:t>13</a:t>
            </a:fld>
            <a:endParaRPr/>
          </a:p>
        </p:txBody>
      </p:sp>
      <p:sp>
        <p:nvSpPr>
          <p:cNvPr id="158" name="Google Shape;158;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159" name="Google Shape;159;p19: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4812" cy="4113212"/>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1143000" y="685800"/>
            <a:ext cx="4570413" cy="34274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22f8e4d96b_0_18:notes"/>
          <p:cNvSpPr txBox="1">
            <a:spLocks noGrp="1"/>
          </p:cNvSpPr>
          <p:nvPr>
            <p:ph type="body" idx="1"/>
          </p:nvPr>
        </p:nvSpPr>
        <p:spPr>
          <a:xfrm>
            <a:off x="685800" y="4343400"/>
            <a:ext cx="5484900" cy="41133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95" name="Google Shape;95;g222f8e4d96b_0_18:notes"/>
          <p:cNvSpPr>
            <a:spLocks noGrp="1" noRot="1" noChangeAspect="1"/>
          </p:cNvSpPr>
          <p:nvPr>
            <p:ph type="sldImg" idx="2"/>
          </p:nvPr>
        </p:nvSpPr>
        <p:spPr>
          <a:xfrm>
            <a:off x="1143000" y="685800"/>
            <a:ext cx="4570413" cy="34274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txBox="1">
            <a:spLocks noGrp="1"/>
          </p:cNvSpPr>
          <p:nvPr>
            <p:ph type="body" idx="1"/>
          </p:nvPr>
        </p:nvSpPr>
        <p:spPr>
          <a:xfrm>
            <a:off x="685800" y="4343400"/>
            <a:ext cx="5484812" cy="4113212"/>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00" name="Google Shape;100;p3:notes"/>
          <p:cNvSpPr>
            <a:spLocks noGrp="1" noRot="1" noChangeAspect="1"/>
          </p:cNvSpPr>
          <p:nvPr>
            <p:ph type="sldImg" idx="2"/>
          </p:nvPr>
        </p:nvSpPr>
        <p:spPr>
          <a:xfrm>
            <a:off x="1143000" y="685800"/>
            <a:ext cx="4570413" cy="34274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4:notes"/>
          <p:cNvSpPr txBox="1">
            <a:spLocks noGrp="1"/>
          </p:cNvSpPr>
          <p:nvPr>
            <p:ph type="body" idx="1"/>
          </p:nvPr>
        </p:nvSpPr>
        <p:spPr>
          <a:xfrm>
            <a:off x="685800" y="4343400"/>
            <a:ext cx="5484812" cy="4113212"/>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11" name="Google Shape;111;p4:notes"/>
          <p:cNvSpPr>
            <a:spLocks noGrp="1" noRot="1" noChangeAspect="1"/>
          </p:cNvSpPr>
          <p:nvPr>
            <p:ph type="sldImg" idx="2"/>
          </p:nvPr>
        </p:nvSpPr>
        <p:spPr>
          <a:xfrm>
            <a:off x="1143000" y="685800"/>
            <a:ext cx="4570413" cy="34274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5:notes"/>
          <p:cNvSpPr txBox="1">
            <a:spLocks noGrp="1"/>
          </p:cNvSpPr>
          <p:nvPr>
            <p:ph type="body" idx="1"/>
          </p:nvPr>
        </p:nvSpPr>
        <p:spPr>
          <a:xfrm>
            <a:off x="685800" y="4343400"/>
            <a:ext cx="5484812" cy="4113212"/>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16" name="Google Shape;116;p5:notes"/>
          <p:cNvSpPr>
            <a:spLocks noGrp="1" noRot="1" noChangeAspect="1"/>
          </p:cNvSpPr>
          <p:nvPr>
            <p:ph type="sldImg" idx="2"/>
          </p:nvPr>
        </p:nvSpPr>
        <p:spPr>
          <a:xfrm>
            <a:off x="1143000" y="685800"/>
            <a:ext cx="4570413" cy="34274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22f8e4d96b_0_0:notes"/>
          <p:cNvSpPr txBox="1">
            <a:spLocks noGrp="1"/>
          </p:cNvSpPr>
          <p:nvPr>
            <p:ph type="body" idx="1"/>
          </p:nvPr>
        </p:nvSpPr>
        <p:spPr>
          <a:xfrm>
            <a:off x="685800" y="4343400"/>
            <a:ext cx="5484900" cy="41133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21" name="Google Shape;121;g222f8e4d96b_0_0:notes"/>
          <p:cNvSpPr>
            <a:spLocks noGrp="1" noRot="1" noChangeAspect="1"/>
          </p:cNvSpPr>
          <p:nvPr>
            <p:ph type="sldImg" idx="2"/>
          </p:nvPr>
        </p:nvSpPr>
        <p:spPr>
          <a:xfrm>
            <a:off x="1143000" y="685800"/>
            <a:ext cx="4570413" cy="34274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6:notes"/>
          <p:cNvSpPr txBox="1">
            <a:spLocks noGrp="1"/>
          </p:cNvSpPr>
          <p:nvPr>
            <p:ph type="body" idx="1"/>
          </p:nvPr>
        </p:nvSpPr>
        <p:spPr>
          <a:xfrm>
            <a:off x="685800" y="4343400"/>
            <a:ext cx="5484812" cy="4113212"/>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28" name="Google Shape;128;p6:notes"/>
          <p:cNvSpPr>
            <a:spLocks noGrp="1" noRot="1" noChangeAspect="1"/>
          </p:cNvSpPr>
          <p:nvPr>
            <p:ph type="sldImg" idx="2"/>
          </p:nvPr>
        </p:nvSpPr>
        <p:spPr>
          <a:xfrm>
            <a:off x="1143000" y="685800"/>
            <a:ext cx="4570413" cy="34274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2:notes"/>
          <p:cNvSpPr txBox="1">
            <a:spLocks noGrp="1"/>
          </p:cNvSpPr>
          <p:nvPr>
            <p:ph type="body" idx="1"/>
          </p:nvPr>
        </p:nvSpPr>
        <p:spPr>
          <a:xfrm>
            <a:off x="685800" y="4343400"/>
            <a:ext cx="5484812" cy="4113212"/>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35" name="Google Shape;135;p12:notes"/>
          <p:cNvSpPr>
            <a:spLocks noGrp="1" noRot="1" noChangeAspect="1"/>
          </p:cNvSpPr>
          <p:nvPr>
            <p:ph type="sldImg" idx="2"/>
          </p:nvPr>
        </p:nvSpPr>
        <p:spPr>
          <a:xfrm>
            <a:off x="1143000" y="685800"/>
            <a:ext cx="4570413" cy="34274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
        <p:cNvGrpSpPr/>
        <p:nvPr/>
      </p:nvGrpSpPr>
      <p:grpSpPr>
        <a:xfrm>
          <a:off x="0" y="0"/>
          <a:ext cx="0" cy="0"/>
          <a:chOff x="0" y="0"/>
          <a:chExt cx="0" cy="0"/>
        </a:xfrm>
      </p:grpSpPr>
      <p:sp>
        <p:nvSpPr>
          <p:cNvPr id="17" name="Google Shape;17;p2"/>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3"/>
        <p:cNvGrpSpPr/>
        <p:nvPr/>
      </p:nvGrpSpPr>
      <p:grpSpPr>
        <a:xfrm>
          <a:off x="0" y="0"/>
          <a:ext cx="0" cy="0"/>
          <a:chOff x="0" y="0"/>
          <a:chExt cx="0" cy="0"/>
        </a:xfrm>
      </p:grpSpPr>
      <p:sp>
        <p:nvSpPr>
          <p:cNvPr id="64" name="Google Shape;64;p11"/>
          <p:cNvSpPr txBox="1">
            <a:spLocks noGrp="1"/>
          </p:cNvSpPr>
          <p:nvPr>
            <p:ph type="title"/>
          </p:nvPr>
        </p:nvSpPr>
        <p:spPr>
          <a:xfrm>
            <a:off x="457200" y="274637"/>
            <a:ext cx="8228012" cy="1141412"/>
          </a:xfrm>
          <a:prstGeom prst="rect">
            <a:avLst/>
          </a:prstGeom>
          <a:noFill/>
          <a:ln>
            <a:noFill/>
          </a:ln>
        </p:spPr>
        <p:txBody>
          <a:bodyPr spcFirstLastPara="1" wrap="square" lIns="90000" tIns="46800" rIns="90000" bIns="46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5" name="Google Shape;65;p11"/>
          <p:cNvSpPr txBox="1">
            <a:spLocks noGrp="1"/>
          </p:cNvSpPr>
          <p:nvPr>
            <p:ph type="body" idx="1"/>
          </p:nvPr>
        </p:nvSpPr>
        <p:spPr>
          <a:xfrm>
            <a:off x="457200" y="1600200"/>
            <a:ext cx="4037013" cy="4524375"/>
          </a:xfrm>
          <a:prstGeom prst="rect">
            <a:avLst/>
          </a:prstGeom>
          <a:noFill/>
          <a:ln>
            <a:noFill/>
          </a:ln>
        </p:spPr>
        <p:txBody>
          <a:bodyPr spcFirstLastPara="1" wrap="square" lIns="90000" tIns="46800" rIns="90000" bIns="46800" anchor="t" anchorCtr="0">
            <a:noAutofit/>
          </a:bodyPr>
          <a:lstStyle>
            <a:lvl1pPr marL="457200" lvl="0" indent="-406400" algn="l">
              <a:spcBef>
                <a:spcPts val="800"/>
              </a:spcBef>
              <a:spcAft>
                <a:spcPts val="0"/>
              </a:spcAft>
              <a:buSzPts val="2800"/>
              <a:buChar char="•"/>
              <a:defRPr sz="2800"/>
            </a:lvl1pPr>
            <a:lvl2pPr marL="914400" lvl="1" indent="-381000" algn="l">
              <a:spcBef>
                <a:spcPts val="700"/>
              </a:spcBef>
              <a:spcAft>
                <a:spcPts val="0"/>
              </a:spcAft>
              <a:buSzPts val="2400"/>
              <a:buChar char="–"/>
              <a:defRPr sz="2400"/>
            </a:lvl2pPr>
            <a:lvl3pPr marL="1371600" lvl="2" indent="-355600" algn="l">
              <a:spcBef>
                <a:spcPts val="600"/>
              </a:spcBef>
              <a:spcAft>
                <a:spcPts val="0"/>
              </a:spcAft>
              <a:buSzPts val="2000"/>
              <a:buChar char="•"/>
              <a:defRPr sz="2000"/>
            </a:lvl3pPr>
            <a:lvl4pPr marL="1828800" lvl="3" indent="-342900" algn="l">
              <a:spcBef>
                <a:spcPts val="500"/>
              </a:spcBef>
              <a:spcAft>
                <a:spcPts val="0"/>
              </a:spcAft>
              <a:buSzPts val="1800"/>
              <a:buChar char="–"/>
              <a:defRPr sz="1800"/>
            </a:lvl4pPr>
            <a:lvl5pPr marL="2286000" lvl="4" indent="-342900" algn="l">
              <a:spcBef>
                <a:spcPts val="500"/>
              </a:spcBef>
              <a:spcAft>
                <a:spcPts val="0"/>
              </a:spcAft>
              <a:buSzPts val="1800"/>
              <a:buChar char="»"/>
              <a:defRPr sz="1800"/>
            </a:lvl5pPr>
            <a:lvl6pPr marL="2743200" lvl="5" indent="-228600" algn="l">
              <a:spcBef>
                <a:spcPts val="500"/>
              </a:spcBef>
              <a:spcAft>
                <a:spcPts val="0"/>
              </a:spcAft>
              <a:buSzPts val="1400"/>
              <a:buNone/>
              <a:defRPr sz="1800"/>
            </a:lvl6pPr>
            <a:lvl7pPr marL="3200400" lvl="6" indent="-228600" algn="l">
              <a:spcBef>
                <a:spcPts val="500"/>
              </a:spcBef>
              <a:spcAft>
                <a:spcPts val="0"/>
              </a:spcAft>
              <a:buSzPts val="1400"/>
              <a:buNone/>
              <a:defRPr sz="1800"/>
            </a:lvl7pPr>
            <a:lvl8pPr marL="3657600" lvl="7" indent="-228600" algn="l">
              <a:spcBef>
                <a:spcPts val="500"/>
              </a:spcBef>
              <a:spcAft>
                <a:spcPts val="0"/>
              </a:spcAft>
              <a:buSzPts val="1400"/>
              <a:buNone/>
              <a:defRPr sz="1800"/>
            </a:lvl8pPr>
            <a:lvl9pPr marL="4114800" lvl="8" indent="-228600" algn="l">
              <a:spcBef>
                <a:spcPts val="500"/>
              </a:spcBef>
              <a:spcAft>
                <a:spcPts val="0"/>
              </a:spcAft>
              <a:buSzPts val="1400"/>
              <a:buNone/>
              <a:defRPr sz="1800"/>
            </a:lvl9pPr>
          </a:lstStyle>
          <a:p>
            <a:endParaRPr/>
          </a:p>
        </p:txBody>
      </p:sp>
      <p:sp>
        <p:nvSpPr>
          <p:cNvPr id="66" name="Google Shape;66;p11"/>
          <p:cNvSpPr txBox="1">
            <a:spLocks noGrp="1"/>
          </p:cNvSpPr>
          <p:nvPr>
            <p:ph type="body" idx="2"/>
          </p:nvPr>
        </p:nvSpPr>
        <p:spPr>
          <a:xfrm>
            <a:off x="4646613" y="1600200"/>
            <a:ext cx="4038600" cy="4524375"/>
          </a:xfrm>
          <a:prstGeom prst="rect">
            <a:avLst/>
          </a:prstGeom>
          <a:noFill/>
          <a:ln>
            <a:noFill/>
          </a:ln>
        </p:spPr>
        <p:txBody>
          <a:bodyPr spcFirstLastPara="1" wrap="square" lIns="90000" tIns="46800" rIns="90000" bIns="46800" anchor="t" anchorCtr="0">
            <a:noAutofit/>
          </a:bodyPr>
          <a:lstStyle>
            <a:lvl1pPr marL="457200" lvl="0" indent="-406400" algn="l">
              <a:spcBef>
                <a:spcPts val="800"/>
              </a:spcBef>
              <a:spcAft>
                <a:spcPts val="0"/>
              </a:spcAft>
              <a:buSzPts val="2800"/>
              <a:buChar char="•"/>
              <a:defRPr sz="2800"/>
            </a:lvl1pPr>
            <a:lvl2pPr marL="914400" lvl="1" indent="-381000" algn="l">
              <a:spcBef>
                <a:spcPts val="700"/>
              </a:spcBef>
              <a:spcAft>
                <a:spcPts val="0"/>
              </a:spcAft>
              <a:buSzPts val="2400"/>
              <a:buChar char="–"/>
              <a:defRPr sz="2400"/>
            </a:lvl2pPr>
            <a:lvl3pPr marL="1371600" lvl="2" indent="-355600" algn="l">
              <a:spcBef>
                <a:spcPts val="600"/>
              </a:spcBef>
              <a:spcAft>
                <a:spcPts val="0"/>
              </a:spcAft>
              <a:buSzPts val="2000"/>
              <a:buChar char="•"/>
              <a:defRPr sz="2000"/>
            </a:lvl3pPr>
            <a:lvl4pPr marL="1828800" lvl="3" indent="-342900" algn="l">
              <a:spcBef>
                <a:spcPts val="500"/>
              </a:spcBef>
              <a:spcAft>
                <a:spcPts val="0"/>
              </a:spcAft>
              <a:buSzPts val="1800"/>
              <a:buChar char="–"/>
              <a:defRPr sz="1800"/>
            </a:lvl4pPr>
            <a:lvl5pPr marL="2286000" lvl="4" indent="-342900" algn="l">
              <a:spcBef>
                <a:spcPts val="500"/>
              </a:spcBef>
              <a:spcAft>
                <a:spcPts val="0"/>
              </a:spcAft>
              <a:buSzPts val="1800"/>
              <a:buChar char="»"/>
              <a:defRPr sz="1800"/>
            </a:lvl5pPr>
            <a:lvl6pPr marL="2743200" lvl="5" indent="-228600" algn="l">
              <a:spcBef>
                <a:spcPts val="500"/>
              </a:spcBef>
              <a:spcAft>
                <a:spcPts val="0"/>
              </a:spcAft>
              <a:buSzPts val="1400"/>
              <a:buNone/>
              <a:defRPr sz="1800"/>
            </a:lvl6pPr>
            <a:lvl7pPr marL="3200400" lvl="6" indent="-228600" algn="l">
              <a:spcBef>
                <a:spcPts val="500"/>
              </a:spcBef>
              <a:spcAft>
                <a:spcPts val="0"/>
              </a:spcAft>
              <a:buSzPts val="1400"/>
              <a:buNone/>
              <a:defRPr sz="1800"/>
            </a:lvl7pPr>
            <a:lvl8pPr marL="3657600" lvl="7" indent="-228600" algn="l">
              <a:spcBef>
                <a:spcPts val="500"/>
              </a:spcBef>
              <a:spcAft>
                <a:spcPts val="0"/>
              </a:spcAft>
              <a:buSzPts val="1400"/>
              <a:buNone/>
              <a:defRPr sz="1800"/>
            </a:lvl8pPr>
            <a:lvl9pPr marL="4114800" lvl="8" indent="-228600" algn="l">
              <a:spcBef>
                <a:spcPts val="500"/>
              </a:spcBef>
              <a:spcAft>
                <a:spcPts val="0"/>
              </a:spcAft>
              <a:buSzPts val="1400"/>
              <a:buNone/>
              <a:defRPr sz="1800"/>
            </a:lvl9pPr>
          </a:lstStyle>
          <a:p>
            <a:endParaRPr/>
          </a:p>
        </p:txBody>
      </p:sp>
      <p:sp>
        <p:nvSpPr>
          <p:cNvPr id="67" name="Google Shape;67;p11"/>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11"/>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9"/>
        <p:cNvGrpSpPr/>
        <p:nvPr/>
      </p:nvGrpSpPr>
      <p:grpSpPr>
        <a:xfrm>
          <a:off x="0" y="0"/>
          <a:ext cx="0" cy="0"/>
          <a:chOff x="0" y="0"/>
          <a:chExt cx="0" cy="0"/>
        </a:xfrm>
      </p:grpSpPr>
      <p:sp>
        <p:nvSpPr>
          <p:cNvPr id="70" name="Google Shape;70;p12"/>
          <p:cNvSpPr txBox="1">
            <a:spLocks noGrp="1"/>
          </p:cNvSpPr>
          <p:nvPr>
            <p:ph type="title"/>
          </p:nvPr>
        </p:nvSpPr>
        <p:spPr>
          <a:xfrm>
            <a:off x="722313" y="4406900"/>
            <a:ext cx="7772400" cy="1362075"/>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SzPts val="1400"/>
              <a:buNone/>
              <a:defRPr sz="40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1" name="Google Shape;71;p12"/>
          <p:cNvSpPr txBox="1">
            <a:spLocks noGrp="1"/>
          </p:cNvSpPr>
          <p:nvPr>
            <p:ph type="body" idx="1"/>
          </p:nvPr>
        </p:nvSpPr>
        <p:spPr>
          <a:xfrm>
            <a:off x="722313" y="2906713"/>
            <a:ext cx="7772400" cy="1500187"/>
          </a:xfrm>
          <a:prstGeom prst="rect">
            <a:avLst/>
          </a:prstGeom>
          <a:noFill/>
          <a:ln>
            <a:noFill/>
          </a:ln>
        </p:spPr>
        <p:txBody>
          <a:bodyPr spcFirstLastPara="1" wrap="square" lIns="90000" tIns="46800" rIns="90000" bIns="46800" anchor="b" anchorCtr="0">
            <a:noAutofit/>
          </a:bodyPr>
          <a:lstStyle>
            <a:lvl1pPr marL="457200" lvl="0" indent="-228600" algn="l">
              <a:spcBef>
                <a:spcPts val="800"/>
              </a:spcBef>
              <a:spcAft>
                <a:spcPts val="0"/>
              </a:spcAft>
              <a:buSzPts val="2000"/>
              <a:buNone/>
              <a:defRPr sz="2000"/>
            </a:lvl1pPr>
            <a:lvl2pPr marL="914400" lvl="1" indent="-228600" algn="l">
              <a:spcBef>
                <a:spcPts val="700"/>
              </a:spcBef>
              <a:spcAft>
                <a:spcPts val="0"/>
              </a:spcAft>
              <a:buSzPts val="1800"/>
              <a:buNone/>
              <a:defRPr sz="1800"/>
            </a:lvl2pPr>
            <a:lvl3pPr marL="1371600" lvl="2" indent="-228600" algn="l">
              <a:spcBef>
                <a:spcPts val="600"/>
              </a:spcBef>
              <a:spcAft>
                <a:spcPts val="0"/>
              </a:spcAft>
              <a:buSzPts val="1600"/>
              <a:buNone/>
              <a:defRPr sz="1600"/>
            </a:lvl3pPr>
            <a:lvl4pPr marL="1828800" lvl="3" indent="-228600" algn="l">
              <a:spcBef>
                <a:spcPts val="500"/>
              </a:spcBef>
              <a:spcAft>
                <a:spcPts val="0"/>
              </a:spcAft>
              <a:buSzPts val="1400"/>
              <a:buNone/>
              <a:defRPr sz="1400"/>
            </a:lvl4pPr>
            <a:lvl5pPr marL="2286000" lvl="4" indent="-228600" algn="l">
              <a:spcBef>
                <a:spcPts val="500"/>
              </a:spcBef>
              <a:spcAft>
                <a:spcPts val="0"/>
              </a:spcAft>
              <a:buSzPts val="1400"/>
              <a:buNone/>
              <a:defRPr sz="1400"/>
            </a:lvl5pPr>
            <a:lvl6pPr marL="2743200" lvl="5" indent="-228600" algn="l">
              <a:spcBef>
                <a:spcPts val="500"/>
              </a:spcBef>
              <a:spcAft>
                <a:spcPts val="0"/>
              </a:spcAft>
              <a:buSzPts val="1400"/>
              <a:buNone/>
              <a:defRPr sz="1400"/>
            </a:lvl6pPr>
            <a:lvl7pPr marL="3200400" lvl="6" indent="-228600" algn="l">
              <a:spcBef>
                <a:spcPts val="500"/>
              </a:spcBef>
              <a:spcAft>
                <a:spcPts val="0"/>
              </a:spcAft>
              <a:buSzPts val="1400"/>
              <a:buNone/>
              <a:defRPr sz="1400"/>
            </a:lvl7pPr>
            <a:lvl8pPr marL="3657600" lvl="7" indent="-228600" algn="l">
              <a:spcBef>
                <a:spcPts val="500"/>
              </a:spcBef>
              <a:spcAft>
                <a:spcPts val="0"/>
              </a:spcAft>
              <a:buSzPts val="1400"/>
              <a:buNone/>
              <a:defRPr sz="1400"/>
            </a:lvl8pPr>
            <a:lvl9pPr marL="4114800" lvl="8" indent="-228600" algn="l">
              <a:spcBef>
                <a:spcPts val="500"/>
              </a:spcBef>
              <a:spcAft>
                <a:spcPts val="0"/>
              </a:spcAft>
              <a:buSzPts val="1400"/>
              <a:buNone/>
              <a:defRPr sz="1400"/>
            </a:lvl9pPr>
          </a:lstStyle>
          <a:p>
            <a:endParaRPr/>
          </a:p>
        </p:txBody>
      </p:sp>
      <p:sp>
        <p:nvSpPr>
          <p:cNvPr id="72" name="Google Shape;72;p12"/>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457200" y="274637"/>
            <a:ext cx="8228012" cy="1141412"/>
          </a:xfrm>
          <a:prstGeom prst="rect">
            <a:avLst/>
          </a:prstGeom>
          <a:noFill/>
          <a:ln>
            <a:noFill/>
          </a:ln>
        </p:spPr>
        <p:txBody>
          <a:bodyPr spcFirstLastPara="1" wrap="square" lIns="90000" tIns="46800" rIns="90000" bIns="46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1" name="Google Shape;21;p3"/>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457200" y="274637"/>
            <a:ext cx="8228012" cy="1141412"/>
          </a:xfrm>
          <a:prstGeom prst="rect">
            <a:avLst/>
          </a:prstGeom>
          <a:noFill/>
          <a:ln>
            <a:noFill/>
          </a:ln>
        </p:spPr>
        <p:txBody>
          <a:bodyPr spcFirstLastPara="1" wrap="square" lIns="90000" tIns="46800" rIns="90000" bIns="46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457200" y="1600200"/>
            <a:ext cx="8228012" cy="4524375"/>
          </a:xfrm>
          <a:prstGeom prst="rect">
            <a:avLst/>
          </a:prstGeom>
          <a:noFill/>
          <a:ln>
            <a:noFill/>
          </a:ln>
        </p:spPr>
        <p:txBody>
          <a:bodyPr spcFirstLastPara="1" wrap="square" lIns="90000" tIns="46800" rIns="90000" bIns="46800" anchor="t" anchorCtr="0">
            <a:noAutofit/>
          </a:bodyPr>
          <a:lstStyle>
            <a:lvl1pPr marL="457200" lvl="0" indent="-342900" algn="l">
              <a:spcBef>
                <a:spcPts val="800"/>
              </a:spcBef>
              <a:spcAft>
                <a:spcPts val="0"/>
              </a:spcAft>
              <a:buSzPts val="1800"/>
              <a:buChar char="•"/>
              <a:defRPr/>
            </a:lvl1pPr>
            <a:lvl2pPr marL="914400" lvl="1" indent="-342900" algn="l">
              <a:spcBef>
                <a:spcPts val="7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500"/>
              </a:spcBef>
              <a:spcAft>
                <a:spcPts val="0"/>
              </a:spcAft>
              <a:buSzPts val="1800"/>
              <a:buChar char="–"/>
              <a:defRPr/>
            </a:lvl4pPr>
            <a:lvl5pPr marL="2286000" lvl="4" indent="-342900" algn="l">
              <a:spcBef>
                <a:spcPts val="500"/>
              </a:spcBef>
              <a:spcAft>
                <a:spcPts val="0"/>
              </a:spcAft>
              <a:buSzPts val="1800"/>
              <a:buChar char="»"/>
              <a:defRPr/>
            </a:lvl5pPr>
            <a:lvl6pPr marL="2743200" lvl="5" indent="-228600" algn="l">
              <a:spcBef>
                <a:spcPts val="500"/>
              </a:spcBef>
              <a:spcAft>
                <a:spcPts val="0"/>
              </a:spcAft>
              <a:buSzPts val="1400"/>
              <a:buNone/>
              <a:defRPr/>
            </a:lvl6pPr>
            <a:lvl7pPr marL="3200400" lvl="6" indent="-228600" algn="l">
              <a:spcBef>
                <a:spcPts val="500"/>
              </a:spcBef>
              <a:spcAft>
                <a:spcPts val="0"/>
              </a:spcAft>
              <a:buSzPts val="1400"/>
              <a:buNone/>
              <a:defRPr/>
            </a:lvl7pPr>
            <a:lvl8pPr marL="3657600" lvl="7" indent="-228600" algn="l">
              <a:spcBef>
                <a:spcPts val="500"/>
              </a:spcBef>
              <a:spcAft>
                <a:spcPts val="0"/>
              </a:spcAft>
              <a:buSzPts val="1400"/>
              <a:buNone/>
              <a:defRPr/>
            </a:lvl8pPr>
            <a:lvl9pPr marL="4114800" lvl="8" indent="-228600" algn="l">
              <a:spcBef>
                <a:spcPts val="500"/>
              </a:spcBef>
              <a:spcAft>
                <a:spcPts val="0"/>
              </a:spcAft>
              <a:buSzPts val="1400"/>
              <a:buNone/>
              <a:defRPr/>
            </a:lvl9pPr>
          </a:lstStyle>
          <a:p>
            <a:endParaRPr/>
          </a:p>
        </p:txBody>
      </p:sp>
      <p:sp>
        <p:nvSpPr>
          <p:cNvPr id="26" name="Google Shape;26;p4"/>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8"/>
        <p:cNvGrpSpPr/>
        <p:nvPr/>
      </p:nvGrpSpPr>
      <p:grpSpPr>
        <a:xfrm>
          <a:off x="0" y="0"/>
          <a:ext cx="0" cy="0"/>
          <a:chOff x="0" y="0"/>
          <a:chExt cx="0" cy="0"/>
        </a:xfrm>
      </p:grpSpPr>
      <p:sp>
        <p:nvSpPr>
          <p:cNvPr id="29" name="Google Shape;29;p5"/>
          <p:cNvSpPr txBox="1">
            <a:spLocks noGrp="1"/>
          </p:cNvSpPr>
          <p:nvPr>
            <p:ph type="ctrTitle"/>
          </p:nvPr>
        </p:nvSpPr>
        <p:spPr>
          <a:xfrm>
            <a:off x="685800" y="2130425"/>
            <a:ext cx="7772400" cy="1470025"/>
          </a:xfrm>
          <a:prstGeom prst="rect">
            <a:avLst/>
          </a:prstGeom>
          <a:noFill/>
          <a:ln>
            <a:noFill/>
          </a:ln>
        </p:spPr>
        <p:txBody>
          <a:bodyPr spcFirstLastPara="1" wrap="square" lIns="90000" tIns="46800" rIns="90000" bIns="46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0" name="Google Shape;30;p5"/>
          <p:cNvSpPr txBox="1">
            <a:spLocks noGrp="1"/>
          </p:cNvSpPr>
          <p:nvPr>
            <p:ph type="subTitle" idx="1"/>
          </p:nvPr>
        </p:nvSpPr>
        <p:spPr>
          <a:xfrm>
            <a:off x="1371600" y="3886200"/>
            <a:ext cx="6400800" cy="1752600"/>
          </a:xfrm>
          <a:prstGeom prst="rect">
            <a:avLst/>
          </a:prstGeom>
          <a:noFill/>
          <a:ln>
            <a:noFill/>
          </a:ln>
        </p:spPr>
        <p:txBody>
          <a:bodyPr spcFirstLastPara="1" wrap="square" lIns="90000" tIns="46800" rIns="90000" bIns="46800" anchor="t" anchorCtr="0">
            <a:noAutofit/>
          </a:bodyPr>
          <a:lstStyle>
            <a:lvl1pPr lvl="0" algn="ctr">
              <a:spcBef>
                <a:spcPts val="800"/>
              </a:spcBef>
              <a:spcAft>
                <a:spcPts val="0"/>
              </a:spcAft>
              <a:buSzPts val="3200"/>
              <a:buNone/>
              <a:defRPr/>
            </a:lvl1pPr>
            <a:lvl2pPr lvl="1" algn="ctr">
              <a:spcBef>
                <a:spcPts val="700"/>
              </a:spcBef>
              <a:spcAft>
                <a:spcPts val="0"/>
              </a:spcAft>
              <a:buSzPts val="2800"/>
              <a:buNone/>
              <a:defRPr/>
            </a:lvl2pPr>
            <a:lvl3pPr lvl="2" algn="ctr">
              <a:spcBef>
                <a:spcPts val="600"/>
              </a:spcBef>
              <a:spcAft>
                <a:spcPts val="0"/>
              </a:spcAft>
              <a:buSzPts val="2400"/>
              <a:buNone/>
              <a:defRPr/>
            </a:lvl3pPr>
            <a:lvl4pPr lvl="3" algn="ctr">
              <a:spcBef>
                <a:spcPts val="500"/>
              </a:spcBef>
              <a:spcAft>
                <a:spcPts val="0"/>
              </a:spcAft>
              <a:buSzPts val="2000"/>
              <a:buNone/>
              <a:defRPr/>
            </a:lvl4pPr>
            <a:lvl5pPr lvl="4" algn="ctr">
              <a:spcBef>
                <a:spcPts val="500"/>
              </a:spcBef>
              <a:spcAft>
                <a:spcPts val="0"/>
              </a:spcAft>
              <a:buSzPts val="2000"/>
              <a:buNone/>
              <a:defRPr/>
            </a:lvl5pPr>
            <a:lvl6pPr lvl="5" algn="ctr">
              <a:spcBef>
                <a:spcPts val="500"/>
              </a:spcBef>
              <a:spcAft>
                <a:spcPts val="0"/>
              </a:spcAft>
              <a:buSzPts val="2000"/>
              <a:buNone/>
              <a:defRPr/>
            </a:lvl6pPr>
            <a:lvl7pPr lvl="6" algn="ctr">
              <a:spcBef>
                <a:spcPts val="500"/>
              </a:spcBef>
              <a:spcAft>
                <a:spcPts val="0"/>
              </a:spcAft>
              <a:buSzPts val="2000"/>
              <a:buNone/>
              <a:defRPr/>
            </a:lvl7pPr>
            <a:lvl8pPr lvl="7" algn="ctr">
              <a:spcBef>
                <a:spcPts val="500"/>
              </a:spcBef>
              <a:spcAft>
                <a:spcPts val="0"/>
              </a:spcAft>
              <a:buSzPts val="2000"/>
              <a:buNone/>
              <a:defRPr/>
            </a:lvl8pPr>
            <a:lvl9pPr lvl="8" algn="ctr">
              <a:spcBef>
                <a:spcPts val="500"/>
              </a:spcBef>
              <a:spcAft>
                <a:spcPts val="0"/>
              </a:spcAft>
              <a:buSzPts val="2000"/>
              <a:buNone/>
              <a:defRPr/>
            </a:lvl9pPr>
          </a:lstStyle>
          <a:p>
            <a:endParaRPr/>
          </a:p>
        </p:txBody>
      </p:sp>
      <p:sp>
        <p:nvSpPr>
          <p:cNvPr id="31" name="Google Shape;31;p5"/>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rot="5400000">
            <a:off x="4732338" y="2171700"/>
            <a:ext cx="5849937" cy="2055813"/>
          </a:xfrm>
          <a:prstGeom prst="rect">
            <a:avLst/>
          </a:prstGeom>
          <a:noFill/>
          <a:ln>
            <a:noFill/>
          </a:ln>
        </p:spPr>
        <p:txBody>
          <a:bodyPr spcFirstLastPara="1" wrap="square" lIns="90000" tIns="46800" rIns="90000" bIns="46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5" name="Google Shape;35;p6"/>
          <p:cNvSpPr txBox="1">
            <a:spLocks noGrp="1"/>
          </p:cNvSpPr>
          <p:nvPr>
            <p:ph type="body" idx="1"/>
          </p:nvPr>
        </p:nvSpPr>
        <p:spPr>
          <a:xfrm rot="5400000">
            <a:off x="542131" y="189706"/>
            <a:ext cx="5849937" cy="6019800"/>
          </a:xfrm>
          <a:prstGeom prst="rect">
            <a:avLst/>
          </a:prstGeom>
          <a:noFill/>
          <a:ln>
            <a:noFill/>
          </a:ln>
        </p:spPr>
        <p:txBody>
          <a:bodyPr spcFirstLastPara="1" wrap="square" lIns="90000" tIns="46800" rIns="90000" bIns="46800" anchor="t" anchorCtr="0">
            <a:noAutofit/>
          </a:bodyPr>
          <a:lstStyle>
            <a:lvl1pPr marL="457200" lvl="0" indent="-342900" algn="l">
              <a:spcBef>
                <a:spcPts val="800"/>
              </a:spcBef>
              <a:spcAft>
                <a:spcPts val="0"/>
              </a:spcAft>
              <a:buSzPts val="1800"/>
              <a:buChar char="•"/>
              <a:defRPr/>
            </a:lvl1pPr>
            <a:lvl2pPr marL="914400" lvl="1" indent="-342900" algn="l">
              <a:spcBef>
                <a:spcPts val="7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500"/>
              </a:spcBef>
              <a:spcAft>
                <a:spcPts val="0"/>
              </a:spcAft>
              <a:buSzPts val="1800"/>
              <a:buChar char="–"/>
              <a:defRPr/>
            </a:lvl4pPr>
            <a:lvl5pPr marL="2286000" lvl="4" indent="-342900" algn="l">
              <a:spcBef>
                <a:spcPts val="500"/>
              </a:spcBef>
              <a:spcAft>
                <a:spcPts val="0"/>
              </a:spcAft>
              <a:buSzPts val="1800"/>
              <a:buChar char="»"/>
              <a:defRPr/>
            </a:lvl5pPr>
            <a:lvl6pPr marL="2743200" lvl="5" indent="-228600" algn="l">
              <a:spcBef>
                <a:spcPts val="500"/>
              </a:spcBef>
              <a:spcAft>
                <a:spcPts val="0"/>
              </a:spcAft>
              <a:buSzPts val="1400"/>
              <a:buNone/>
              <a:defRPr/>
            </a:lvl6pPr>
            <a:lvl7pPr marL="3200400" lvl="6" indent="-228600" algn="l">
              <a:spcBef>
                <a:spcPts val="500"/>
              </a:spcBef>
              <a:spcAft>
                <a:spcPts val="0"/>
              </a:spcAft>
              <a:buSzPts val="1400"/>
              <a:buNone/>
              <a:defRPr/>
            </a:lvl7pPr>
            <a:lvl8pPr marL="3657600" lvl="7" indent="-228600" algn="l">
              <a:spcBef>
                <a:spcPts val="500"/>
              </a:spcBef>
              <a:spcAft>
                <a:spcPts val="0"/>
              </a:spcAft>
              <a:buSzPts val="1400"/>
              <a:buNone/>
              <a:defRPr/>
            </a:lvl8pPr>
            <a:lvl9pPr marL="4114800" lvl="8" indent="-228600" algn="l">
              <a:spcBef>
                <a:spcPts val="500"/>
              </a:spcBef>
              <a:spcAft>
                <a:spcPts val="0"/>
              </a:spcAft>
              <a:buSzPts val="1400"/>
              <a:buNone/>
              <a:defRPr/>
            </a:lvl9pPr>
          </a:lstStyle>
          <a:p>
            <a:endParaRPr/>
          </a:p>
        </p:txBody>
      </p:sp>
      <p:sp>
        <p:nvSpPr>
          <p:cNvPr id="36" name="Google Shape;36;p6"/>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6"/>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457200" y="274637"/>
            <a:ext cx="8228012" cy="1141412"/>
          </a:xfrm>
          <a:prstGeom prst="rect">
            <a:avLst/>
          </a:prstGeom>
          <a:noFill/>
          <a:ln>
            <a:noFill/>
          </a:ln>
        </p:spPr>
        <p:txBody>
          <a:bodyPr spcFirstLastPara="1" wrap="square" lIns="90000" tIns="46800" rIns="90000" bIns="46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0" name="Google Shape;40;p7"/>
          <p:cNvSpPr txBox="1">
            <a:spLocks noGrp="1"/>
          </p:cNvSpPr>
          <p:nvPr>
            <p:ph type="body" idx="1"/>
          </p:nvPr>
        </p:nvSpPr>
        <p:spPr>
          <a:xfrm rot="5400000">
            <a:off x="2309018" y="-251618"/>
            <a:ext cx="4524375" cy="8228012"/>
          </a:xfrm>
          <a:prstGeom prst="rect">
            <a:avLst/>
          </a:prstGeom>
          <a:noFill/>
          <a:ln>
            <a:noFill/>
          </a:ln>
        </p:spPr>
        <p:txBody>
          <a:bodyPr spcFirstLastPara="1" wrap="square" lIns="90000" tIns="46800" rIns="90000" bIns="46800" anchor="t" anchorCtr="0">
            <a:noAutofit/>
          </a:bodyPr>
          <a:lstStyle>
            <a:lvl1pPr marL="457200" lvl="0" indent="-342900" algn="l">
              <a:spcBef>
                <a:spcPts val="800"/>
              </a:spcBef>
              <a:spcAft>
                <a:spcPts val="0"/>
              </a:spcAft>
              <a:buSzPts val="1800"/>
              <a:buChar char="•"/>
              <a:defRPr/>
            </a:lvl1pPr>
            <a:lvl2pPr marL="914400" lvl="1" indent="-342900" algn="l">
              <a:spcBef>
                <a:spcPts val="700"/>
              </a:spcBef>
              <a:spcAft>
                <a:spcPts val="0"/>
              </a:spcAft>
              <a:buSzPts val="1800"/>
              <a:buChar char="–"/>
              <a:defRPr/>
            </a:lvl2pPr>
            <a:lvl3pPr marL="1371600" lvl="2" indent="-342900" algn="l">
              <a:spcBef>
                <a:spcPts val="600"/>
              </a:spcBef>
              <a:spcAft>
                <a:spcPts val="0"/>
              </a:spcAft>
              <a:buSzPts val="1800"/>
              <a:buChar char="•"/>
              <a:defRPr/>
            </a:lvl3pPr>
            <a:lvl4pPr marL="1828800" lvl="3" indent="-342900" algn="l">
              <a:spcBef>
                <a:spcPts val="500"/>
              </a:spcBef>
              <a:spcAft>
                <a:spcPts val="0"/>
              </a:spcAft>
              <a:buSzPts val="1800"/>
              <a:buChar char="–"/>
              <a:defRPr/>
            </a:lvl4pPr>
            <a:lvl5pPr marL="2286000" lvl="4" indent="-342900" algn="l">
              <a:spcBef>
                <a:spcPts val="500"/>
              </a:spcBef>
              <a:spcAft>
                <a:spcPts val="0"/>
              </a:spcAft>
              <a:buSzPts val="1800"/>
              <a:buChar char="»"/>
              <a:defRPr/>
            </a:lvl5pPr>
            <a:lvl6pPr marL="2743200" lvl="5" indent="-228600" algn="l">
              <a:spcBef>
                <a:spcPts val="500"/>
              </a:spcBef>
              <a:spcAft>
                <a:spcPts val="0"/>
              </a:spcAft>
              <a:buSzPts val="1400"/>
              <a:buNone/>
              <a:defRPr/>
            </a:lvl6pPr>
            <a:lvl7pPr marL="3200400" lvl="6" indent="-228600" algn="l">
              <a:spcBef>
                <a:spcPts val="500"/>
              </a:spcBef>
              <a:spcAft>
                <a:spcPts val="0"/>
              </a:spcAft>
              <a:buSzPts val="1400"/>
              <a:buNone/>
              <a:defRPr/>
            </a:lvl7pPr>
            <a:lvl8pPr marL="3657600" lvl="7" indent="-228600" algn="l">
              <a:spcBef>
                <a:spcPts val="500"/>
              </a:spcBef>
              <a:spcAft>
                <a:spcPts val="0"/>
              </a:spcAft>
              <a:buSzPts val="1400"/>
              <a:buNone/>
              <a:defRPr/>
            </a:lvl8pPr>
            <a:lvl9pPr marL="4114800" lvl="8" indent="-228600" algn="l">
              <a:spcBef>
                <a:spcPts val="500"/>
              </a:spcBef>
              <a:spcAft>
                <a:spcPts val="0"/>
              </a:spcAft>
              <a:buSzPts val="1400"/>
              <a:buNone/>
              <a:defRPr/>
            </a:lvl9pPr>
          </a:lstStyle>
          <a:p>
            <a:endParaRPr/>
          </a:p>
        </p:txBody>
      </p:sp>
      <p:sp>
        <p:nvSpPr>
          <p:cNvPr id="41" name="Google Shape;41;p7"/>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7"/>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1792288" y="4800600"/>
            <a:ext cx="5486400" cy="566738"/>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5" name="Google Shape;45;p8"/>
          <p:cNvSpPr>
            <a:spLocks noGrp="1"/>
          </p:cNvSpPr>
          <p:nvPr>
            <p:ph type="pic" idx="2"/>
          </p:nvPr>
        </p:nvSpPr>
        <p:spPr>
          <a:xfrm>
            <a:off x="1792288" y="612775"/>
            <a:ext cx="5486400" cy="4114800"/>
          </a:xfrm>
          <a:prstGeom prst="rect">
            <a:avLst/>
          </a:prstGeom>
          <a:noFill/>
          <a:ln>
            <a:noFill/>
          </a:ln>
        </p:spPr>
      </p:sp>
      <p:sp>
        <p:nvSpPr>
          <p:cNvPr id="46" name="Google Shape;46;p8"/>
          <p:cNvSpPr txBox="1">
            <a:spLocks noGrp="1"/>
          </p:cNvSpPr>
          <p:nvPr>
            <p:ph type="body" idx="1"/>
          </p:nvPr>
        </p:nvSpPr>
        <p:spPr>
          <a:xfrm>
            <a:off x="1792288" y="5367338"/>
            <a:ext cx="5486400" cy="804862"/>
          </a:xfrm>
          <a:prstGeom prst="rect">
            <a:avLst/>
          </a:prstGeom>
          <a:noFill/>
          <a:ln>
            <a:noFill/>
          </a:ln>
        </p:spPr>
        <p:txBody>
          <a:bodyPr spcFirstLastPara="1" wrap="square" lIns="90000" tIns="46800" rIns="90000" bIns="46800" anchor="t" anchorCtr="0">
            <a:noAutofit/>
          </a:bodyPr>
          <a:lstStyle>
            <a:lvl1pPr marL="457200" lvl="0" indent="-228600" algn="l">
              <a:spcBef>
                <a:spcPts val="800"/>
              </a:spcBef>
              <a:spcAft>
                <a:spcPts val="0"/>
              </a:spcAft>
              <a:buSzPts val="1400"/>
              <a:buNone/>
              <a:defRPr sz="1400"/>
            </a:lvl1pPr>
            <a:lvl2pPr marL="914400" lvl="1" indent="-228600" algn="l">
              <a:spcBef>
                <a:spcPts val="700"/>
              </a:spcBef>
              <a:spcAft>
                <a:spcPts val="0"/>
              </a:spcAft>
              <a:buSzPts val="1200"/>
              <a:buNone/>
              <a:defRPr sz="1200"/>
            </a:lvl2pPr>
            <a:lvl3pPr marL="1371600" lvl="2" indent="-228600" algn="l">
              <a:spcBef>
                <a:spcPts val="600"/>
              </a:spcBef>
              <a:spcAft>
                <a:spcPts val="0"/>
              </a:spcAft>
              <a:buSzPts val="1000"/>
              <a:buNone/>
              <a:defRPr sz="1000"/>
            </a:lvl3pPr>
            <a:lvl4pPr marL="1828800" lvl="3" indent="-228600" algn="l">
              <a:spcBef>
                <a:spcPts val="500"/>
              </a:spcBef>
              <a:spcAft>
                <a:spcPts val="0"/>
              </a:spcAft>
              <a:buSzPts val="900"/>
              <a:buNone/>
              <a:defRPr sz="900"/>
            </a:lvl4pPr>
            <a:lvl5pPr marL="2286000" lvl="4" indent="-228600" algn="l">
              <a:spcBef>
                <a:spcPts val="500"/>
              </a:spcBef>
              <a:spcAft>
                <a:spcPts val="0"/>
              </a:spcAft>
              <a:buSzPts val="900"/>
              <a:buNone/>
              <a:defRPr sz="900"/>
            </a:lvl5pPr>
            <a:lvl6pPr marL="2743200" lvl="5" indent="-228600" algn="l">
              <a:spcBef>
                <a:spcPts val="500"/>
              </a:spcBef>
              <a:spcAft>
                <a:spcPts val="0"/>
              </a:spcAft>
              <a:buSzPts val="900"/>
              <a:buNone/>
              <a:defRPr sz="900"/>
            </a:lvl6pPr>
            <a:lvl7pPr marL="3200400" lvl="6" indent="-228600" algn="l">
              <a:spcBef>
                <a:spcPts val="500"/>
              </a:spcBef>
              <a:spcAft>
                <a:spcPts val="0"/>
              </a:spcAft>
              <a:buSzPts val="900"/>
              <a:buNone/>
              <a:defRPr sz="900"/>
            </a:lvl7pPr>
            <a:lvl8pPr marL="3657600" lvl="7" indent="-228600" algn="l">
              <a:spcBef>
                <a:spcPts val="500"/>
              </a:spcBef>
              <a:spcAft>
                <a:spcPts val="0"/>
              </a:spcAft>
              <a:buSzPts val="900"/>
              <a:buNone/>
              <a:defRPr sz="900"/>
            </a:lvl8pPr>
            <a:lvl9pPr marL="4114800" lvl="8" indent="-228600" algn="l">
              <a:spcBef>
                <a:spcPts val="500"/>
              </a:spcBef>
              <a:spcAft>
                <a:spcPts val="0"/>
              </a:spcAft>
              <a:buSzPts val="900"/>
              <a:buNone/>
              <a:defRPr sz="900"/>
            </a:lvl9pPr>
          </a:lstStyle>
          <a:p>
            <a:endParaRPr/>
          </a:p>
        </p:txBody>
      </p:sp>
      <p:sp>
        <p:nvSpPr>
          <p:cNvPr id="47" name="Google Shape;47;p8"/>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9"/>
        <p:cNvGrpSpPr/>
        <p:nvPr/>
      </p:nvGrpSpPr>
      <p:grpSpPr>
        <a:xfrm>
          <a:off x="0" y="0"/>
          <a:ext cx="0" cy="0"/>
          <a:chOff x="0" y="0"/>
          <a:chExt cx="0" cy="0"/>
        </a:xfrm>
      </p:grpSpPr>
      <p:sp>
        <p:nvSpPr>
          <p:cNvPr id="50" name="Google Shape;50;p9"/>
          <p:cNvSpPr txBox="1">
            <a:spLocks noGrp="1"/>
          </p:cNvSpPr>
          <p:nvPr>
            <p:ph type="title"/>
          </p:nvPr>
        </p:nvSpPr>
        <p:spPr>
          <a:xfrm>
            <a:off x="457200" y="273050"/>
            <a:ext cx="3008313" cy="1162050"/>
          </a:xfrm>
          <a:prstGeom prst="rect">
            <a:avLst/>
          </a:prstGeom>
          <a:noFill/>
          <a:ln>
            <a:noFill/>
          </a:ln>
        </p:spPr>
        <p:txBody>
          <a:bodyPr spcFirstLastPara="1" wrap="square" lIns="90000" tIns="46800" rIns="90000" bIns="468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1" name="Google Shape;51;p9"/>
          <p:cNvSpPr txBox="1">
            <a:spLocks noGrp="1"/>
          </p:cNvSpPr>
          <p:nvPr>
            <p:ph type="body" idx="1"/>
          </p:nvPr>
        </p:nvSpPr>
        <p:spPr>
          <a:xfrm>
            <a:off x="3575050" y="273050"/>
            <a:ext cx="5111750" cy="5853113"/>
          </a:xfrm>
          <a:prstGeom prst="rect">
            <a:avLst/>
          </a:prstGeom>
          <a:noFill/>
          <a:ln>
            <a:noFill/>
          </a:ln>
        </p:spPr>
        <p:txBody>
          <a:bodyPr spcFirstLastPara="1" wrap="square" lIns="90000" tIns="46800" rIns="90000" bIns="46800" anchor="t" anchorCtr="0">
            <a:noAutofit/>
          </a:bodyPr>
          <a:lstStyle>
            <a:lvl1pPr marL="457200" lvl="0" indent="-431800" algn="l">
              <a:spcBef>
                <a:spcPts val="800"/>
              </a:spcBef>
              <a:spcAft>
                <a:spcPts val="0"/>
              </a:spcAft>
              <a:buSzPts val="3200"/>
              <a:buChar char="•"/>
              <a:defRPr sz="3200"/>
            </a:lvl1pPr>
            <a:lvl2pPr marL="914400" lvl="1" indent="-406400" algn="l">
              <a:spcBef>
                <a:spcPts val="700"/>
              </a:spcBef>
              <a:spcAft>
                <a:spcPts val="0"/>
              </a:spcAft>
              <a:buSzPts val="2800"/>
              <a:buChar char="–"/>
              <a:defRPr sz="2800"/>
            </a:lvl2pPr>
            <a:lvl3pPr marL="1371600" lvl="2" indent="-381000" algn="l">
              <a:spcBef>
                <a:spcPts val="600"/>
              </a:spcBef>
              <a:spcAft>
                <a:spcPts val="0"/>
              </a:spcAft>
              <a:buSzPts val="2400"/>
              <a:buChar char="•"/>
              <a:defRPr sz="2400"/>
            </a:lvl3pPr>
            <a:lvl4pPr marL="1828800" lvl="3" indent="-355600" algn="l">
              <a:spcBef>
                <a:spcPts val="500"/>
              </a:spcBef>
              <a:spcAft>
                <a:spcPts val="0"/>
              </a:spcAft>
              <a:buSzPts val="2000"/>
              <a:buChar char="–"/>
              <a:defRPr sz="2000"/>
            </a:lvl4pPr>
            <a:lvl5pPr marL="2286000" lvl="4" indent="-355600" algn="l">
              <a:spcBef>
                <a:spcPts val="500"/>
              </a:spcBef>
              <a:spcAft>
                <a:spcPts val="0"/>
              </a:spcAft>
              <a:buSzPts val="2000"/>
              <a:buChar char="»"/>
              <a:defRPr sz="2000"/>
            </a:lvl5pPr>
            <a:lvl6pPr marL="2743200" lvl="5" indent="-228600" algn="l">
              <a:spcBef>
                <a:spcPts val="500"/>
              </a:spcBef>
              <a:spcAft>
                <a:spcPts val="0"/>
              </a:spcAft>
              <a:buSzPts val="1400"/>
              <a:buNone/>
              <a:defRPr sz="2000"/>
            </a:lvl6pPr>
            <a:lvl7pPr marL="3200400" lvl="6" indent="-228600" algn="l">
              <a:spcBef>
                <a:spcPts val="500"/>
              </a:spcBef>
              <a:spcAft>
                <a:spcPts val="0"/>
              </a:spcAft>
              <a:buSzPts val="1400"/>
              <a:buNone/>
              <a:defRPr sz="2000"/>
            </a:lvl7pPr>
            <a:lvl8pPr marL="3657600" lvl="7" indent="-228600" algn="l">
              <a:spcBef>
                <a:spcPts val="500"/>
              </a:spcBef>
              <a:spcAft>
                <a:spcPts val="0"/>
              </a:spcAft>
              <a:buSzPts val="1400"/>
              <a:buNone/>
              <a:defRPr sz="2000"/>
            </a:lvl8pPr>
            <a:lvl9pPr marL="4114800" lvl="8" indent="-228600" algn="l">
              <a:spcBef>
                <a:spcPts val="500"/>
              </a:spcBef>
              <a:spcAft>
                <a:spcPts val="0"/>
              </a:spcAft>
              <a:buSzPts val="1400"/>
              <a:buNone/>
              <a:defRPr sz="2000"/>
            </a:lvl9pPr>
          </a:lstStyle>
          <a:p>
            <a:endParaRPr/>
          </a:p>
        </p:txBody>
      </p:sp>
      <p:sp>
        <p:nvSpPr>
          <p:cNvPr id="52" name="Google Shape;52;p9"/>
          <p:cNvSpPr txBox="1">
            <a:spLocks noGrp="1"/>
          </p:cNvSpPr>
          <p:nvPr>
            <p:ph type="body" idx="2"/>
          </p:nvPr>
        </p:nvSpPr>
        <p:spPr>
          <a:xfrm>
            <a:off x="457200" y="1435100"/>
            <a:ext cx="3008313" cy="4691063"/>
          </a:xfrm>
          <a:prstGeom prst="rect">
            <a:avLst/>
          </a:prstGeom>
          <a:noFill/>
          <a:ln>
            <a:noFill/>
          </a:ln>
        </p:spPr>
        <p:txBody>
          <a:bodyPr spcFirstLastPara="1" wrap="square" lIns="90000" tIns="46800" rIns="90000" bIns="46800" anchor="t" anchorCtr="0">
            <a:noAutofit/>
          </a:bodyPr>
          <a:lstStyle>
            <a:lvl1pPr marL="457200" lvl="0" indent="-228600" algn="l">
              <a:spcBef>
                <a:spcPts val="800"/>
              </a:spcBef>
              <a:spcAft>
                <a:spcPts val="0"/>
              </a:spcAft>
              <a:buSzPts val="1400"/>
              <a:buNone/>
              <a:defRPr sz="1400"/>
            </a:lvl1pPr>
            <a:lvl2pPr marL="914400" lvl="1" indent="-228600" algn="l">
              <a:spcBef>
                <a:spcPts val="700"/>
              </a:spcBef>
              <a:spcAft>
                <a:spcPts val="0"/>
              </a:spcAft>
              <a:buSzPts val="1200"/>
              <a:buNone/>
              <a:defRPr sz="1200"/>
            </a:lvl2pPr>
            <a:lvl3pPr marL="1371600" lvl="2" indent="-228600" algn="l">
              <a:spcBef>
                <a:spcPts val="600"/>
              </a:spcBef>
              <a:spcAft>
                <a:spcPts val="0"/>
              </a:spcAft>
              <a:buSzPts val="1000"/>
              <a:buNone/>
              <a:defRPr sz="1000"/>
            </a:lvl3pPr>
            <a:lvl4pPr marL="1828800" lvl="3" indent="-228600" algn="l">
              <a:spcBef>
                <a:spcPts val="500"/>
              </a:spcBef>
              <a:spcAft>
                <a:spcPts val="0"/>
              </a:spcAft>
              <a:buSzPts val="900"/>
              <a:buNone/>
              <a:defRPr sz="900"/>
            </a:lvl4pPr>
            <a:lvl5pPr marL="2286000" lvl="4" indent="-228600" algn="l">
              <a:spcBef>
                <a:spcPts val="500"/>
              </a:spcBef>
              <a:spcAft>
                <a:spcPts val="0"/>
              </a:spcAft>
              <a:buSzPts val="900"/>
              <a:buNone/>
              <a:defRPr sz="900"/>
            </a:lvl5pPr>
            <a:lvl6pPr marL="2743200" lvl="5" indent="-228600" algn="l">
              <a:spcBef>
                <a:spcPts val="500"/>
              </a:spcBef>
              <a:spcAft>
                <a:spcPts val="0"/>
              </a:spcAft>
              <a:buSzPts val="900"/>
              <a:buNone/>
              <a:defRPr sz="900"/>
            </a:lvl6pPr>
            <a:lvl7pPr marL="3200400" lvl="6" indent="-228600" algn="l">
              <a:spcBef>
                <a:spcPts val="500"/>
              </a:spcBef>
              <a:spcAft>
                <a:spcPts val="0"/>
              </a:spcAft>
              <a:buSzPts val="900"/>
              <a:buNone/>
              <a:defRPr sz="900"/>
            </a:lvl7pPr>
            <a:lvl8pPr marL="3657600" lvl="7" indent="-228600" algn="l">
              <a:spcBef>
                <a:spcPts val="500"/>
              </a:spcBef>
              <a:spcAft>
                <a:spcPts val="0"/>
              </a:spcAft>
              <a:buSzPts val="900"/>
              <a:buNone/>
              <a:defRPr sz="900"/>
            </a:lvl8pPr>
            <a:lvl9pPr marL="4114800" lvl="8" indent="-228600" algn="l">
              <a:spcBef>
                <a:spcPts val="500"/>
              </a:spcBef>
              <a:spcAft>
                <a:spcPts val="0"/>
              </a:spcAft>
              <a:buSzPts val="900"/>
              <a:buNone/>
              <a:defRPr sz="900"/>
            </a:lvl9pPr>
          </a:lstStyle>
          <a:p>
            <a:endParaRPr/>
          </a:p>
        </p:txBody>
      </p:sp>
      <p:sp>
        <p:nvSpPr>
          <p:cNvPr id="53" name="Google Shape;53;p9"/>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9"/>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5"/>
        <p:cNvGrpSpPr/>
        <p:nvPr/>
      </p:nvGrpSpPr>
      <p:grpSpPr>
        <a:xfrm>
          <a:off x="0" y="0"/>
          <a:ext cx="0" cy="0"/>
          <a:chOff x="0" y="0"/>
          <a:chExt cx="0" cy="0"/>
        </a:xfrm>
      </p:grpSpPr>
      <p:sp>
        <p:nvSpPr>
          <p:cNvPr id="56" name="Google Shape;56;p10"/>
          <p:cNvSpPr txBox="1">
            <a:spLocks noGrp="1"/>
          </p:cNvSpPr>
          <p:nvPr>
            <p:ph type="title"/>
          </p:nvPr>
        </p:nvSpPr>
        <p:spPr>
          <a:xfrm>
            <a:off x="457200" y="274638"/>
            <a:ext cx="8229600" cy="1143000"/>
          </a:xfrm>
          <a:prstGeom prst="rect">
            <a:avLst/>
          </a:prstGeom>
          <a:noFill/>
          <a:ln>
            <a:noFill/>
          </a:ln>
        </p:spPr>
        <p:txBody>
          <a:bodyPr spcFirstLastPara="1" wrap="square" lIns="90000" tIns="46800" rIns="90000" bIns="468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7" name="Google Shape;57;p10"/>
          <p:cNvSpPr txBox="1">
            <a:spLocks noGrp="1"/>
          </p:cNvSpPr>
          <p:nvPr>
            <p:ph type="body" idx="1"/>
          </p:nvPr>
        </p:nvSpPr>
        <p:spPr>
          <a:xfrm>
            <a:off x="457200" y="1535113"/>
            <a:ext cx="4040188" cy="639762"/>
          </a:xfrm>
          <a:prstGeom prst="rect">
            <a:avLst/>
          </a:prstGeom>
          <a:noFill/>
          <a:ln>
            <a:noFill/>
          </a:ln>
        </p:spPr>
        <p:txBody>
          <a:bodyPr spcFirstLastPara="1" wrap="square" lIns="90000" tIns="46800" rIns="90000" bIns="46800" anchor="b" anchorCtr="0">
            <a:noAutofit/>
          </a:bodyPr>
          <a:lstStyle>
            <a:lvl1pPr marL="457200" lvl="0" indent="-228600" algn="l">
              <a:spcBef>
                <a:spcPts val="800"/>
              </a:spcBef>
              <a:spcAft>
                <a:spcPts val="0"/>
              </a:spcAft>
              <a:buSzPts val="2400"/>
              <a:buNone/>
              <a:defRPr sz="2400" b="1"/>
            </a:lvl1pPr>
            <a:lvl2pPr marL="914400" lvl="1" indent="-228600" algn="l">
              <a:spcBef>
                <a:spcPts val="700"/>
              </a:spcBef>
              <a:spcAft>
                <a:spcPts val="0"/>
              </a:spcAft>
              <a:buSzPts val="2000"/>
              <a:buNone/>
              <a:defRPr sz="2000" b="1"/>
            </a:lvl2pPr>
            <a:lvl3pPr marL="1371600" lvl="2" indent="-228600" algn="l">
              <a:spcBef>
                <a:spcPts val="600"/>
              </a:spcBef>
              <a:spcAft>
                <a:spcPts val="0"/>
              </a:spcAft>
              <a:buSzPts val="1800"/>
              <a:buNone/>
              <a:defRPr sz="1800" b="1"/>
            </a:lvl3pPr>
            <a:lvl4pPr marL="1828800" lvl="3" indent="-228600" algn="l">
              <a:spcBef>
                <a:spcPts val="500"/>
              </a:spcBef>
              <a:spcAft>
                <a:spcPts val="0"/>
              </a:spcAft>
              <a:buSzPts val="1600"/>
              <a:buNone/>
              <a:defRPr sz="1600" b="1"/>
            </a:lvl4pPr>
            <a:lvl5pPr marL="2286000" lvl="4" indent="-228600" algn="l">
              <a:spcBef>
                <a:spcPts val="500"/>
              </a:spcBef>
              <a:spcAft>
                <a:spcPts val="0"/>
              </a:spcAft>
              <a:buSzPts val="1600"/>
              <a:buNone/>
              <a:defRPr sz="1600" b="1"/>
            </a:lvl5pPr>
            <a:lvl6pPr marL="2743200" lvl="5" indent="-228600" algn="l">
              <a:spcBef>
                <a:spcPts val="500"/>
              </a:spcBef>
              <a:spcAft>
                <a:spcPts val="0"/>
              </a:spcAft>
              <a:buSzPts val="1600"/>
              <a:buNone/>
              <a:defRPr sz="1600" b="1"/>
            </a:lvl6pPr>
            <a:lvl7pPr marL="3200400" lvl="6" indent="-228600" algn="l">
              <a:spcBef>
                <a:spcPts val="500"/>
              </a:spcBef>
              <a:spcAft>
                <a:spcPts val="0"/>
              </a:spcAft>
              <a:buSzPts val="1600"/>
              <a:buNone/>
              <a:defRPr sz="1600" b="1"/>
            </a:lvl7pPr>
            <a:lvl8pPr marL="3657600" lvl="7" indent="-228600" algn="l">
              <a:spcBef>
                <a:spcPts val="500"/>
              </a:spcBef>
              <a:spcAft>
                <a:spcPts val="0"/>
              </a:spcAft>
              <a:buSzPts val="1600"/>
              <a:buNone/>
              <a:defRPr sz="1600" b="1"/>
            </a:lvl8pPr>
            <a:lvl9pPr marL="4114800" lvl="8" indent="-228600" algn="l">
              <a:spcBef>
                <a:spcPts val="500"/>
              </a:spcBef>
              <a:spcAft>
                <a:spcPts val="0"/>
              </a:spcAft>
              <a:buSzPts val="1600"/>
              <a:buNone/>
              <a:defRPr sz="1600" b="1"/>
            </a:lvl9pPr>
          </a:lstStyle>
          <a:p>
            <a:endParaRPr/>
          </a:p>
        </p:txBody>
      </p:sp>
      <p:sp>
        <p:nvSpPr>
          <p:cNvPr id="58" name="Google Shape;58;p10"/>
          <p:cNvSpPr txBox="1">
            <a:spLocks noGrp="1"/>
          </p:cNvSpPr>
          <p:nvPr>
            <p:ph type="body" idx="2"/>
          </p:nvPr>
        </p:nvSpPr>
        <p:spPr>
          <a:xfrm>
            <a:off x="457200" y="2174875"/>
            <a:ext cx="4040188" cy="3951288"/>
          </a:xfrm>
          <a:prstGeom prst="rect">
            <a:avLst/>
          </a:prstGeom>
          <a:noFill/>
          <a:ln>
            <a:noFill/>
          </a:ln>
        </p:spPr>
        <p:txBody>
          <a:bodyPr spcFirstLastPara="1" wrap="square" lIns="90000" tIns="46800" rIns="90000" bIns="46800" anchor="t" anchorCtr="0">
            <a:noAutofit/>
          </a:bodyPr>
          <a:lstStyle>
            <a:lvl1pPr marL="457200" lvl="0" indent="-381000" algn="l">
              <a:spcBef>
                <a:spcPts val="800"/>
              </a:spcBef>
              <a:spcAft>
                <a:spcPts val="0"/>
              </a:spcAft>
              <a:buSzPts val="2400"/>
              <a:buChar char="•"/>
              <a:defRPr sz="2400"/>
            </a:lvl1pPr>
            <a:lvl2pPr marL="914400" lvl="1" indent="-355600" algn="l">
              <a:spcBef>
                <a:spcPts val="700"/>
              </a:spcBef>
              <a:spcAft>
                <a:spcPts val="0"/>
              </a:spcAft>
              <a:buSzPts val="2000"/>
              <a:buChar char="–"/>
              <a:defRPr sz="2000"/>
            </a:lvl2pPr>
            <a:lvl3pPr marL="1371600" lvl="2" indent="-342900" algn="l">
              <a:spcBef>
                <a:spcPts val="600"/>
              </a:spcBef>
              <a:spcAft>
                <a:spcPts val="0"/>
              </a:spcAft>
              <a:buSzPts val="1800"/>
              <a:buChar char="•"/>
              <a:defRPr sz="1800"/>
            </a:lvl3pPr>
            <a:lvl4pPr marL="1828800" lvl="3" indent="-330200" algn="l">
              <a:spcBef>
                <a:spcPts val="500"/>
              </a:spcBef>
              <a:spcAft>
                <a:spcPts val="0"/>
              </a:spcAft>
              <a:buSzPts val="1600"/>
              <a:buChar char="–"/>
              <a:defRPr sz="1600"/>
            </a:lvl4pPr>
            <a:lvl5pPr marL="2286000" lvl="4" indent="-330200" algn="l">
              <a:spcBef>
                <a:spcPts val="500"/>
              </a:spcBef>
              <a:spcAft>
                <a:spcPts val="0"/>
              </a:spcAft>
              <a:buSzPts val="1600"/>
              <a:buChar char="»"/>
              <a:defRPr sz="1600"/>
            </a:lvl5pPr>
            <a:lvl6pPr marL="2743200" lvl="5" indent="-228600" algn="l">
              <a:spcBef>
                <a:spcPts val="500"/>
              </a:spcBef>
              <a:spcAft>
                <a:spcPts val="0"/>
              </a:spcAft>
              <a:buSzPts val="1400"/>
              <a:buNone/>
              <a:defRPr sz="1600"/>
            </a:lvl6pPr>
            <a:lvl7pPr marL="3200400" lvl="6" indent="-228600" algn="l">
              <a:spcBef>
                <a:spcPts val="500"/>
              </a:spcBef>
              <a:spcAft>
                <a:spcPts val="0"/>
              </a:spcAft>
              <a:buSzPts val="1400"/>
              <a:buNone/>
              <a:defRPr sz="1600"/>
            </a:lvl7pPr>
            <a:lvl8pPr marL="3657600" lvl="7" indent="-228600" algn="l">
              <a:spcBef>
                <a:spcPts val="500"/>
              </a:spcBef>
              <a:spcAft>
                <a:spcPts val="0"/>
              </a:spcAft>
              <a:buSzPts val="1400"/>
              <a:buNone/>
              <a:defRPr sz="1600"/>
            </a:lvl8pPr>
            <a:lvl9pPr marL="4114800" lvl="8" indent="-228600" algn="l">
              <a:spcBef>
                <a:spcPts val="500"/>
              </a:spcBef>
              <a:spcAft>
                <a:spcPts val="0"/>
              </a:spcAft>
              <a:buSzPts val="1400"/>
              <a:buNone/>
              <a:defRPr sz="1600"/>
            </a:lvl9pPr>
          </a:lstStyle>
          <a:p>
            <a:endParaRPr/>
          </a:p>
        </p:txBody>
      </p:sp>
      <p:sp>
        <p:nvSpPr>
          <p:cNvPr id="59" name="Google Shape;59;p10"/>
          <p:cNvSpPr txBox="1">
            <a:spLocks noGrp="1"/>
          </p:cNvSpPr>
          <p:nvPr>
            <p:ph type="body" idx="3"/>
          </p:nvPr>
        </p:nvSpPr>
        <p:spPr>
          <a:xfrm>
            <a:off x="4645025" y="1535113"/>
            <a:ext cx="4041775" cy="639762"/>
          </a:xfrm>
          <a:prstGeom prst="rect">
            <a:avLst/>
          </a:prstGeom>
          <a:noFill/>
          <a:ln>
            <a:noFill/>
          </a:ln>
        </p:spPr>
        <p:txBody>
          <a:bodyPr spcFirstLastPara="1" wrap="square" lIns="90000" tIns="46800" rIns="90000" bIns="46800" anchor="b" anchorCtr="0">
            <a:noAutofit/>
          </a:bodyPr>
          <a:lstStyle>
            <a:lvl1pPr marL="457200" lvl="0" indent="-228600" algn="l">
              <a:spcBef>
                <a:spcPts val="800"/>
              </a:spcBef>
              <a:spcAft>
                <a:spcPts val="0"/>
              </a:spcAft>
              <a:buSzPts val="2400"/>
              <a:buNone/>
              <a:defRPr sz="2400" b="1"/>
            </a:lvl1pPr>
            <a:lvl2pPr marL="914400" lvl="1" indent="-228600" algn="l">
              <a:spcBef>
                <a:spcPts val="700"/>
              </a:spcBef>
              <a:spcAft>
                <a:spcPts val="0"/>
              </a:spcAft>
              <a:buSzPts val="2000"/>
              <a:buNone/>
              <a:defRPr sz="2000" b="1"/>
            </a:lvl2pPr>
            <a:lvl3pPr marL="1371600" lvl="2" indent="-228600" algn="l">
              <a:spcBef>
                <a:spcPts val="600"/>
              </a:spcBef>
              <a:spcAft>
                <a:spcPts val="0"/>
              </a:spcAft>
              <a:buSzPts val="1800"/>
              <a:buNone/>
              <a:defRPr sz="1800" b="1"/>
            </a:lvl3pPr>
            <a:lvl4pPr marL="1828800" lvl="3" indent="-228600" algn="l">
              <a:spcBef>
                <a:spcPts val="500"/>
              </a:spcBef>
              <a:spcAft>
                <a:spcPts val="0"/>
              </a:spcAft>
              <a:buSzPts val="1600"/>
              <a:buNone/>
              <a:defRPr sz="1600" b="1"/>
            </a:lvl4pPr>
            <a:lvl5pPr marL="2286000" lvl="4" indent="-228600" algn="l">
              <a:spcBef>
                <a:spcPts val="500"/>
              </a:spcBef>
              <a:spcAft>
                <a:spcPts val="0"/>
              </a:spcAft>
              <a:buSzPts val="1600"/>
              <a:buNone/>
              <a:defRPr sz="1600" b="1"/>
            </a:lvl5pPr>
            <a:lvl6pPr marL="2743200" lvl="5" indent="-228600" algn="l">
              <a:spcBef>
                <a:spcPts val="500"/>
              </a:spcBef>
              <a:spcAft>
                <a:spcPts val="0"/>
              </a:spcAft>
              <a:buSzPts val="1600"/>
              <a:buNone/>
              <a:defRPr sz="1600" b="1"/>
            </a:lvl6pPr>
            <a:lvl7pPr marL="3200400" lvl="6" indent="-228600" algn="l">
              <a:spcBef>
                <a:spcPts val="500"/>
              </a:spcBef>
              <a:spcAft>
                <a:spcPts val="0"/>
              </a:spcAft>
              <a:buSzPts val="1600"/>
              <a:buNone/>
              <a:defRPr sz="1600" b="1"/>
            </a:lvl7pPr>
            <a:lvl8pPr marL="3657600" lvl="7" indent="-228600" algn="l">
              <a:spcBef>
                <a:spcPts val="500"/>
              </a:spcBef>
              <a:spcAft>
                <a:spcPts val="0"/>
              </a:spcAft>
              <a:buSzPts val="1600"/>
              <a:buNone/>
              <a:defRPr sz="1600" b="1"/>
            </a:lvl8pPr>
            <a:lvl9pPr marL="4114800" lvl="8" indent="-228600" algn="l">
              <a:spcBef>
                <a:spcPts val="500"/>
              </a:spcBef>
              <a:spcAft>
                <a:spcPts val="0"/>
              </a:spcAft>
              <a:buSzPts val="1600"/>
              <a:buNone/>
              <a:defRPr sz="1600" b="1"/>
            </a:lvl9pPr>
          </a:lstStyle>
          <a:p>
            <a:endParaRPr/>
          </a:p>
        </p:txBody>
      </p:sp>
      <p:sp>
        <p:nvSpPr>
          <p:cNvPr id="60" name="Google Shape;60;p10"/>
          <p:cNvSpPr txBox="1">
            <a:spLocks noGrp="1"/>
          </p:cNvSpPr>
          <p:nvPr>
            <p:ph type="body" idx="4"/>
          </p:nvPr>
        </p:nvSpPr>
        <p:spPr>
          <a:xfrm>
            <a:off x="4645025" y="2174875"/>
            <a:ext cx="4041775" cy="3951288"/>
          </a:xfrm>
          <a:prstGeom prst="rect">
            <a:avLst/>
          </a:prstGeom>
          <a:noFill/>
          <a:ln>
            <a:noFill/>
          </a:ln>
        </p:spPr>
        <p:txBody>
          <a:bodyPr spcFirstLastPara="1" wrap="square" lIns="90000" tIns="46800" rIns="90000" bIns="46800" anchor="t" anchorCtr="0">
            <a:noAutofit/>
          </a:bodyPr>
          <a:lstStyle>
            <a:lvl1pPr marL="457200" lvl="0" indent="-381000" algn="l">
              <a:spcBef>
                <a:spcPts val="800"/>
              </a:spcBef>
              <a:spcAft>
                <a:spcPts val="0"/>
              </a:spcAft>
              <a:buSzPts val="2400"/>
              <a:buChar char="•"/>
              <a:defRPr sz="2400"/>
            </a:lvl1pPr>
            <a:lvl2pPr marL="914400" lvl="1" indent="-355600" algn="l">
              <a:spcBef>
                <a:spcPts val="700"/>
              </a:spcBef>
              <a:spcAft>
                <a:spcPts val="0"/>
              </a:spcAft>
              <a:buSzPts val="2000"/>
              <a:buChar char="–"/>
              <a:defRPr sz="2000"/>
            </a:lvl2pPr>
            <a:lvl3pPr marL="1371600" lvl="2" indent="-342900" algn="l">
              <a:spcBef>
                <a:spcPts val="600"/>
              </a:spcBef>
              <a:spcAft>
                <a:spcPts val="0"/>
              </a:spcAft>
              <a:buSzPts val="1800"/>
              <a:buChar char="•"/>
              <a:defRPr sz="1800"/>
            </a:lvl3pPr>
            <a:lvl4pPr marL="1828800" lvl="3" indent="-330200" algn="l">
              <a:spcBef>
                <a:spcPts val="500"/>
              </a:spcBef>
              <a:spcAft>
                <a:spcPts val="0"/>
              </a:spcAft>
              <a:buSzPts val="1600"/>
              <a:buChar char="–"/>
              <a:defRPr sz="1600"/>
            </a:lvl4pPr>
            <a:lvl5pPr marL="2286000" lvl="4" indent="-330200" algn="l">
              <a:spcBef>
                <a:spcPts val="500"/>
              </a:spcBef>
              <a:spcAft>
                <a:spcPts val="0"/>
              </a:spcAft>
              <a:buSzPts val="1600"/>
              <a:buChar char="»"/>
              <a:defRPr sz="1600"/>
            </a:lvl5pPr>
            <a:lvl6pPr marL="2743200" lvl="5" indent="-228600" algn="l">
              <a:spcBef>
                <a:spcPts val="500"/>
              </a:spcBef>
              <a:spcAft>
                <a:spcPts val="0"/>
              </a:spcAft>
              <a:buSzPts val="1400"/>
              <a:buNone/>
              <a:defRPr sz="1600"/>
            </a:lvl6pPr>
            <a:lvl7pPr marL="3200400" lvl="6" indent="-228600" algn="l">
              <a:spcBef>
                <a:spcPts val="500"/>
              </a:spcBef>
              <a:spcAft>
                <a:spcPts val="0"/>
              </a:spcAft>
              <a:buSzPts val="1400"/>
              <a:buNone/>
              <a:defRPr sz="1600"/>
            </a:lvl7pPr>
            <a:lvl8pPr marL="3657600" lvl="7" indent="-228600" algn="l">
              <a:spcBef>
                <a:spcPts val="500"/>
              </a:spcBef>
              <a:spcAft>
                <a:spcPts val="0"/>
              </a:spcAft>
              <a:buSzPts val="1400"/>
              <a:buNone/>
              <a:defRPr sz="1600"/>
            </a:lvl8pPr>
            <a:lvl9pPr marL="4114800" lvl="8" indent="-228600" algn="l">
              <a:spcBef>
                <a:spcPts val="500"/>
              </a:spcBef>
              <a:spcAft>
                <a:spcPts val="0"/>
              </a:spcAft>
              <a:buSzPts val="1400"/>
              <a:buNone/>
              <a:defRPr sz="1600"/>
            </a:lvl9pPr>
          </a:lstStyle>
          <a:p>
            <a:endParaRPr/>
          </a:p>
        </p:txBody>
      </p:sp>
      <p:sp>
        <p:nvSpPr>
          <p:cNvPr id="61" name="Google Shape;61;p10"/>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a:solidFill>
                  <a:srgbClr val="00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0"/>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
        <p:cNvGrpSpPr/>
        <p:nvPr/>
      </p:nvGrpSpPr>
      <p:grpSpPr>
        <a:xfrm>
          <a:off x="0" y="0"/>
          <a:ext cx="0" cy="0"/>
          <a:chOff x="0" y="0"/>
          <a:chExt cx="0" cy="0"/>
        </a:xfrm>
      </p:grpSpPr>
      <p:sp>
        <p:nvSpPr>
          <p:cNvPr id="11" name="Google Shape;11;p1"/>
          <p:cNvSpPr txBox="1">
            <a:spLocks noGrp="1"/>
          </p:cNvSpPr>
          <p:nvPr>
            <p:ph type="title"/>
          </p:nvPr>
        </p:nvSpPr>
        <p:spPr>
          <a:xfrm>
            <a:off x="457200" y="274637"/>
            <a:ext cx="8228012" cy="1141412"/>
          </a:xfrm>
          <a:prstGeom prst="rect">
            <a:avLst/>
          </a:prstGeom>
          <a:noFill/>
          <a:ln>
            <a:noFill/>
          </a:ln>
        </p:spPr>
        <p:txBody>
          <a:bodyPr spcFirstLastPara="1" wrap="square" lIns="90000" tIns="46800" rIns="90000" bIns="46800" anchor="ctr" anchorCtr="0">
            <a:noAutofit/>
          </a:bodyPr>
          <a:lstStyle>
            <a:lvl1pPr marR="0" lvl="0" algn="ctr" rtl="0">
              <a:spcBef>
                <a:spcPts val="0"/>
              </a:spcBef>
              <a:spcAft>
                <a:spcPts val="0"/>
              </a:spcAft>
              <a:buSzPts val="1400"/>
              <a:buNone/>
              <a:defRPr sz="4400" b="0" i="0" u="none" strike="noStrike" cap="none">
                <a:solidFill>
                  <a:srgbClr val="000000"/>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rgbClr val="000000"/>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rgbClr val="000000"/>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rgbClr val="000000"/>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rgbClr val="000000"/>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rgbClr val="000000"/>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rgbClr val="000000"/>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rgbClr val="000000"/>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rgbClr val="000000"/>
                </a:solidFill>
                <a:latin typeface="Calibri"/>
                <a:ea typeface="Calibri"/>
                <a:cs typeface="Calibri"/>
                <a:sym typeface="Calibri"/>
              </a:defRPr>
            </a:lvl9pPr>
          </a:lstStyle>
          <a:p>
            <a:endParaRPr/>
          </a:p>
        </p:txBody>
      </p:sp>
      <p:sp>
        <p:nvSpPr>
          <p:cNvPr id="12" name="Google Shape;12;p1"/>
          <p:cNvSpPr txBox="1">
            <a:spLocks noGrp="1"/>
          </p:cNvSpPr>
          <p:nvPr>
            <p:ph type="body" idx="1"/>
          </p:nvPr>
        </p:nvSpPr>
        <p:spPr>
          <a:xfrm>
            <a:off x="457200" y="1600200"/>
            <a:ext cx="8228012" cy="4524375"/>
          </a:xfrm>
          <a:prstGeom prst="rect">
            <a:avLst/>
          </a:prstGeom>
          <a:noFill/>
          <a:ln>
            <a:noFill/>
          </a:ln>
        </p:spPr>
        <p:txBody>
          <a:bodyPr spcFirstLastPara="1" wrap="square" lIns="90000" tIns="46800" rIns="90000" bIns="46800" anchor="t" anchorCtr="0">
            <a:noAutofit/>
          </a:bodyPr>
          <a:lstStyle>
            <a:lvl1pPr marL="457200" marR="0" lvl="0" indent="-431800" algn="l" rtl="0">
              <a:spcBef>
                <a:spcPts val="800"/>
              </a:spcBef>
              <a:spcAft>
                <a:spcPts val="0"/>
              </a:spcAft>
              <a:buClr>
                <a:srgbClr val="000000"/>
              </a:buClr>
              <a:buSzPts val="3200"/>
              <a:buFont typeface="Times New Roman"/>
              <a:buChar char="•"/>
              <a:defRPr sz="3200" b="0" i="0" u="none" strike="noStrike" cap="none">
                <a:solidFill>
                  <a:srgbClr val="000000"/>
                </a:solidFill>
                <a:latin typeface="Calibri"/>
                <a:ea typeface="Calibri"/>
                <a:cs typeface="Calibri"/>
                <a:sym typeface="Calibri"/>
              </a:defRPr>
            </a:lvl1pPr>
            <a:lvl2pPr marL="914400" marR="0" lvl="1" indent="-406400" algn="l" rtl="0">
              <a:spcBef>
                <a:spcPts val="700"/>
              </a:spcBef>
              <a:spcAft>
                <a:spcPts val="0"/>
              </a:spcAft>
              <a:buClr>
                <a:srgbClr val="000000"/>
              </a:buClr>
              <a:buSzPts val="2800"/>
              <a:buFont typeface="Times New Roman"/>
              <a:buChar char="–"/>
              <a:defRPr sz="2800" b="0" i="0" u="none" strike="noStrike" cap="none">
                <a:solidFill>
                  <a:srgbClr val="000000"/>
                </a:solidFill>
                <a:latin typeface="Calibri"/>
                <a:ea typeface="Calibri"/>
                <a:cs typeface="Calibri"/>
                <a:sym typeface="Calibri"/>
              </a:defRPr>
            </a:lvl2pPr>
            <a:lvl3pPr marL="1371600" marR="0" lvl="2" indent="-381000" algn="l" rtl="0">
              <a:spcBef>
                <a:spcPts val="600"/>
              </a:spcBef>
              <a:spcAft>
                <a:spcPts val="0"/>
              </a:spcAft>
              <a:buClr>
                <a:srgbClr val="000000"/>
              </a:buClr>
              <a:buSzPts val="2400"/>
              <a:buFont typeface="Times New Roman"/>
              <a:buChar char="•"/>
              <a:defRPr sz="2400" b="0" i="0" u="none" strike="noStrike" cap="none">
                <a:solidFill>
                  <a:srgbClr val="000000"/>
                </a:solidFill>
                <a:latin typeface="Calibri"/>
                <a:ea typeface="Calibri"/>
                <a:cs typeface="Calibri"/>
                <a:sym typeface="Calibri"/>
              </a:defRPr>
            </a:lvl3pPr>
            <a:lvl4pPr marL="1828800" marR="0" lvl="3" indent="-355600" algn="l" rtl="0">
              <a:spcBef>
                <a:spcPts val="500"/>
              </a:spcBef>
              <a:spcAft>
                <a:spcPts val="0"/>
              </a:spcAft>
              <a:buClr>
                <a:srgbClr val="000000"/>
              </a:buClr>
              <a:buSzPts val="2000"/>
              <a:buFont typeface="Times New Roman"/>
              <a:buChar char="–"/>
              <a:defRPr sz="2000" b="0" i="0" u="none" strike="noStrike" cap="none">
                <a:solidFill>
                  <a:srgbClr val="000000"/>
                </a:solidFill>
                <a:latin typeface="Calibri"/>
                <a:ea typeface="Calibri"/>
                <a:cs typeface="Calibri"/>
                <a:sym typeface="Calibri"/>
              </a:defRPr>
            </a:lvl4pPr>
            <a:lvl5pPr marL="2286000" marR="0" lvl="4" indent="-355600" algn="l" rtl="0">
              <a:spcBef>
                <a:spcPts val="500"/>
              </a:spcBef>
              <a:spcAft>
                <a:spcPts val="0"/>
              </a:spcAft>
              <a:buClr>
                <a:srgbClr val="000000"/>
              </a:buClr>
              <a:buSzPts val="2000"/>
              <a:buFont typeface="Times New Roman"/>
              <a:buChar char="»"/>
              <a:defRPr sz="2000" b="0" i="0" u="none" strike="noStrike" cap="none">
                <a:solidFill>
                  <a:srgbClr val="000000"/>
                </a:solidFill>
                <a:latin typeface="Calibri"/>
                <a:ea typeface="Calibri"/>
                <a:cs typeface="Calibri"/>
                <a:sym typeface="Calibri"/>
              </a:defRPr>
            </a:lvl5pPr>
            <a:lvl6pPr marL="2743200" marR="0" lvl="5" indent="-228600" algn="l" rtl="0">
              <a:spcBef>
                <a:spcPts val="500"/>
              </a:spcBef>
              <a:spcAft>
                <a:spcPts val="0"/>
              </a:spcAft>
              <a:buSzPts val="1400"/>
              <a:buNone/>
              <a:defRPr sz="2000" b="0" i="0" u="none" strike="noStrike" cap="none">
                <a:solidFill>
                  <a:srgbClr val="000000"/>
                </a:solidFill>
                <a:latin typeface="Calibri"/>
                <a:ea typeface="Calibri"/>
                <a:cs typeface="Calibri"/>
                <a:sym typeface="Calibri"/>
              </a:defRPr>
            </a:lvl6pPr>
            <a:lvl7pPr marL="3200400" marR="0" lvl="6" indent="-228600" algn="l" rtl="0">
              <a:spcBef>
                <a:spcPts val="500"/>
              </a:spcBef>
              <a:spcAft>
                <a:spcPts val="0"/>
              </a:spcAft>
              <a:buSzPts val="1400"/>
              <a:buNone/>
              <a:defRPr sz="2000" b="0" i="0" u="none" strike="noStrike" cap="none">
                <a:solidFill>
                  <a:srgbClr val="000000"/>
                </a:solidFill>
                <a:latin typeface="Calibri"/>
                <a:ea typeface="Calibri"/>
                <a:cs typeface="Calibri"/>
                <a:sym typeface="Calibri"/>
              </a:defRPr>
            </a:lvl7pPr>
            <a:lvl8pPr marL="3657600" marR="0" lvl="7" indent="-228600" algn="l" rtl="0">
              <a:spcBef>
                <a:spcPts val="500"/>
              </a:spcBef>
              <a:spcAft>
                <a:spcPts val="0"/>
              </a:spcAft>
              <a:buSzPts val="1400"/>
              <a:buNone/>
              <a:defRPr sz="2000" b="0" i="0" u="none" strike="noStrike" cap="none">
                <a:solidFill>
                  <a:srgbClr val="000000"/>
                </a:solidFill>
                <a:latin typeface="Calibri"/>
                <a:ea typeface="Calibri"/>
                <a:cs typeface="Calibri"/>
                <a:sym typeface="Calibri"/>
              </a:defRPr>
            </a:lvl8pPr>
            <a:lvl9pPr marL="4114800" marR="0" lvl="8" indent="-228600" algn="l" rtl="0">
              <a:spcBef>
                <a:spcPts val="500"/>
              </a:spcBef>
              <a:spcAft>
                <a:spcPts val="0"/>
              </a:spcAft>
              <a:buSzPts val="1400"/>
              <a:buNone/>
              <a:defRPr sz="2000" b="0" i="0" u="none" strike="noStrike" cap="none">
                <a:solidFill>
                  <a:srgbClr val="000000"/>
                </a:solidFill>
                <a:latin typeface="Calibri"/>
                <a:ea typeface="Calibri"/>
                <a:cs typeface="Calibri"/>
                <a:sym typeface="Calibri"/>
              </a:defRPr>
            </a:lvl9pPr>
          </a:lstStyle>
          <a:p>
            <a:endParaRPr/>
          </a:p>
        </p:txBody>
      </p:sp>
      <p:sp>
        <p:nvSpPr>
          <p:cNvPr id="13" name="Google Shape;13;p1"/>
          <p:cNvSpPr txBox="1">
            <a:spLocks noGrp="1"/>
          </p:cNvSpPr>
          <p:nvPr>
            <p:ph type="dt" idx="10"/>
          </p:nvPr>
        </p:nvSpPr>
        <p:spPr>
          <a:xfrm>
            <a:off x="457200" y="6356350"/>
            <a:ext cx="2132012" cy="363537"/>
          </a:xfrm>
          <a:prstGeom prst="rect">
            <a:avLst/>
          </a:prstGeom>
          <a:noFill/>
          <a:ln>
            <a:noFill/>
          </a:ln>
        </p:spPr>
        <p:txBody>
          <a:bodyPr spcFirstLastPara="1" wrap="square" lIns="90000" tIns="46800" rIns="90000" bIns="46800" anchor="ctr" anchorCtr="0">
            <a:noAutofit/>
          </a:bodyPr>
          <a:lstStyle>
            <a:lvl1pPr marR="0" lvl="0" algn="l" rtl="0">
              <a:lnSpc>
                <a:spcPct val="100000"/>
              </a:lnSpc>
              <a:spcBef>
                <a:spcPts val="0"/>
              </a:spcBef>
              <a:spcAft>
                <a:spcPts val="0"/>
              </a:spcAft>
              <a:buSzPts val="1400"/>
              <a:buNone/>
              <a:defRPr sz="1800" b="0" i="0" u="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14" name="Google Shape;14;p1"/>
          <p:cNvSpPr txBox="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lt1"/>
              </a:solidFill>
              <a:latin typeface="Arial"/>
              <a:ea typeface="Arial"/>
              <a:cs typeface="Arial"/>
              <a:sym typeface="Arial"/>
            </a:endParaRPr>
          </a:p>
        </p:txBody>
      </p:sp>
      <p:sp>
        <p:nvSpPr>
          <p:cNvPr id="15" name="Google Shape;15;p1"/>
          <p:cNvSpPr txBox="1">
            <a:spLocks noGrp="1"/>
          </p:cNvSpPr>
          <p:nvPr>
            <p:ph type="sldNum" idx="12"/>
          </p:nvPr>
        </p:nvSpPr>
        <p:spPr>
          <a:xfrm>
            <a:off x="6553200" y="6356350"/>
            <a:ext cx="2132012" cy="363537"/>
          </a:xfrm>
          <a:prstGeom prst="rect">
            <a:avLst/>
          </a:prstGeom>
          <a:noFill/>
          <a:ln>
            <a:noFill/>
          </a:ln>
        </p:spPr>
        <p:txBody>
          <a:bodyPr spcFirstLastPara="1" wrap="square" lIns="90000" tIns="46800" rIns="90000" bIns="46800" anchor="ctr"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800"/>
              <a:buFont typeface="Arial"/>
              <a:buNone/>
              <a:defRPr sz="1800" b="0" i="0" u="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sz="140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www.researchgate.net/publication/336058980_Deep_Learning_for_Deepfakes_Creation_and_Detection_A_Survey"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hyperlink" Target="https://www.sciencedirect.com/science/article/abs/pii/S1077314222001114" TargetMode="External"/><Relationship Id="rId4" Type="http://schemas.openxmlformats.org/officeDocument/2006/relationships/hyperlink" Target="https://ieeexplore.ieee.org/document/9544522"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masterclass.com/articles/how-visual-effects-work-in-film"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arxiv.org/pdf/1901.08971v3.pdf"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3"/>
          <p:cNvSpPr txBox="1"/>
          <p:nvPr/>
        </p:nvSpPr>
        <p:spPr>
          <a:xfrm>
            <a:off x="1447800" y="100012"/>
            <a:ext cx="6553200" cy="123507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4800"/>
              <a:buFont typeface="Calibri"/>
              <a:buNone/>
            </a:pPr>
            <a:r>
              <a:rPr lang="en-US" sz="4800" b="1" i="0" u="none">
                <a:solidFill>
                  <a:srgbClr val="000000"/>
                </a:solidFill>
                <a:latin typeface="Calibri"/>
                <a:ea typeface="Calibri"/>
                <a:cs typeface="Calibri"/>
                <a:sym typeface="Calibri"/>
              </a:rPr>
              <a:t>VISUAL FABRICATION</a:t>
            </a:r>
            <a:endParaRPr/>
          </a:p>
        </p:txBody>
      </p:sp>
      <p:sp>
        <p:nvSpPr>
          <p:cNvPr id="82" name="Google Shape;82;p13"/>
          <p:cNvSpPr txBox="1"/>
          <p:nvPr/>
        </p:nvSpPr>
        <p:spPr>
          <a:xfrm>
            <a:off x="4572000" y="3429000"/>
            <a:ext cx="4343400" cy="20320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0000"/>
              </a:buClr>
              <a:buSzPts val="2200"/>
              <a:buFont typeface="Times New Roman"/>
              <a:buNone/>
            </a:pPr>
            <a:r>
              <a:rPr lang="en-US" sz="2200" b="1" i="0" u="none" dirty="0">
                <a:solidFill>
                  <a:srgbClr val="000000"/>
                </a:solidFill>
                <a:latin typeface="Times New Roman"/>
                <a:ea typeface="Times New Roman"/>
                <a:cs typeface="Times New Roman"/>
                <a:sym typeface="Times New Roman"/>
              </a:rPr>
              <a:t>Submitted By</a:t>
            </a:r>
            <a:endParaRPr dirty="0"/>
          </a:p>
          <a:p>
            <a:pPr marL="0" marR="0" lvl="0" indent="0" algn="ctr" rtl="0">
              <a:lnSpc>
                <a:spcPct val="90000"/>
              </a:lnSpc>
              <a:spcBef>
                <a:spcPts val="500"/>
              </a:spcBef>
              <a:spcAft>
                <a:spcPts val="0"/>
              </a:spcAft>
              <a:buClr>
                <a:srgbClr val="000000"/>
              </a:buClr>
              <a:buSzPts val="2200"/>
              <a:buFont typeface="Times New Roman"/>
              <a:buNone/>
            </a:pPr>
            <a:r>
              <a:rPr lang="en-US" sz="2200" b="0" i="0" u="none" dirty="0" err="1">
                <a:solidFill>
                  <a:srgbClr val="000000"/>
                </a:solidFill>
                <a:latin typeface="Times New Roman"/>
                <a:ea typeface="Times New Roman"/>
                <a:cs typeface="Times New Roman"/>
                <a:sym typeface="Times New Roman"/>
              </a:rPr>
              <a:t>Shristi</a:t>
            </a:r>
            <a:r>
              <a:rPr lang="en-US" sz="2200" b="0" i="0" u="none" dirty="0">
                <a:solidFill>
                  <a:srgbClr val="000000"/>
                </a:solidFill>
                <a:latin typeface="Times New Roman"/>
                <a:ea typeface="Times New Roman"/>
                <a:cs typeface="Times New Roman"/>
                <a:sym typeface="Times New Roman"/>
              </a:rPr>
              <a:t> Rai</a:t>
            </a:r>
            <a:endParaRPr dirty="0"/>
          </a:p>
          <a:p>
            <a:pPr marL="0" marR="0" lvl="0" indent="0" algn="ctr" rtl="0">
              <a:lnSpc>
                <a:spcPct val="90000"/>
              </a:lnSpc>
              <a:spcBef>
                <a:spcPts val="500"/>
              </a:spcBef>
              <a:spcAft>
                <a:spcPts val="0"/>
              </a:spcAft>
              <a:buClr>
                <a:srgbClr val="000000"/>
              </a:buClr>
              <a:buSzPts val="2200"/>
              <a:buFont typeface="Times New Roman"/>
              <a:buNone/>
            </a:pPr>
            <a:r>
              <a:rPr lang="en-US" sz="2200" b="0" i="0" u="none" dirty="0">
                <a:solidFill>
                  <a:srgbClr val="000000"/>
                </a:solidFill>
                <a:latin typeface="Times New Roman"/>
                <a:ea typeface="Times New Roman"/>
                <a:cs typeface="Times New Roman"/>
                <a:sym typeface="Times New Roman"/>
              </a:rPr>
              <a:t>Yash Mishra</a:t>
            </a:r>
            <a:endParaRPr dirty="0"/>
          </a:p>
          <a:p>
            <a:pPr marL="0" marR="0" lvl="0" indent="0" algn="ctr" rtl="0">
              <a:lnSpc>
                <a:spcPct val="90000"/>
              </a:lnSpc>
              <a:spcBef>
                <a:spcPts val="500"/>
              </a:spcBef>
              <a:spcAft>
                <a:spcPts val="0"/>
              </a:spcAft>
              <a:buClr>
                <a:srgbClr val="000000"/>
              </a:buClr>
              <a:buSzPts val="2200"/>
              <a:buFont typeface="Times New Roman"/>
              <a:buNone/>
            </a:pPr>
            <a:r>
              <a:rPr lang="en-US" sz="2200" b="0" i="0" u="none" dirty="0">
                <a:solidFill>
                  <a:srgbClr val="000000"/>
                </a:solidFill>
                <a:latin typeface="Times New Roman"/>
                <a:ea typeface="Times New Roman"/>
                <a:cs typeface="Times New Roman"/>
                <a:sym typeface="Times New Roman"/>
              </a:rPr>
              <a:t> Shubham Srivastava</a:t>
            </a:r>
            <a:endParaRPr dirty="0"/>
          </a:p>
          <a:p>
            <a:pPr lvl="0" algn="ctr">
              <a:lnSpc>
                <a:spcPct val="90000"/>
              </a:lnSpc>
              <a:spcBef>
                <a:spcPts val="500"/>
              </a:spcBef>
              <a:buSzPts val="2200"/>
            </a:pPr>
            <a:r>
              <a:rPr lang="en-US" sz="2200" dirty="0">
                <a:latin typeface="Times New Roman"/>
                <a:ea typeface="Times New Roman"/>
                <a:cs typeface="Times New Roman"/>
                <a:sym typeface="Times New Roman"/>
              </a:rPr>
              <a:t>Yash Jaiswal</a:t>
            </a:r>
            <a:endParaRPr lang="en-US" sz="2400" dirty="0"/>
          </a:p>
          <a:p>
            <a:pPr marL="0" marR="0" lvl="0" indent="0" algn="ctr" rtl="0">
              <a:lnSpc>
                <a:spcPct val="90000"/>
              </a:lnSpc>
              <a:spcBef>
                <a:spcPts val="500"/>
              </a:spcBef>
              <a:spcAft>
                <a:spcPts val="0"/>
              </a:spcAft>
              <a:buClr>
                <a:srgbClr val="000000"/>
              </a:buClr>
              <a:buSzPts val="2200"/>
              <a:buFont typeface="Times New Roman"/>
              <a:buNone/>
            </a:pPr>
            <a:r>
              <a:rPr lang="en-US" sz="2200" b="0" i="0" u="none" dirty="0">
                <a:solidFill>
                  <a:srgbClr val="000000"/>
                </a:solidFill>
                <a:latin typeface="Times New Roman"/>
                <a:ea typeface="Times New Roman"/>
                <a:cs typeface="Times New Roman"/>
                <a:sym typeface="Times New Roman"/>
              </a:rPr>
              <a:t> </a:t>
            </a:r>
            <a:endParaRPr dirty="0"/>
          </a:p>
          <a:p>
            <a:pPr marL="0" marR="0" lvl="0" indent="0" algn="l" rtl="0">
              <a:lnSpc>
                <a:spcPct val="100000"/>
              </a:lnSpc>
              <a:spcBef>
                <a:spcPts val="0"/>
              </a:spcBef>
              <a:spcAft>
                <a:spcPts val="0"/>
              </a:spcAft>
              <a:buNone/>
            </a:pPr>
            <a:endParaRPr sz="2200" b="0" i="0" u="none" dirty="0">
              <a:solidFill>
                <a:srgbClr val="000000"/>
              </a:solidFill>
              <a:latin typeface="Times New Roman"/>
              <a:ea typeface="Times New Roman"/>
              <a:cs typeface="Times New Roman"/>
              <a:sym typeface="Times New Roman"/>
            </a:endParaRPr>
          </a:p>
        </p:txBody>
      </p:sp>
      <p:sp>
        <p:nvSpPr>
          <p:cNvPr id="83" name="Google Shape;83;p13"/>
          <p:cNvSpPr txBox="1"/>
          <p:nvPr/>
        </p:nvSpPr>
        <p:spPr>
          <a:xfrm>
            <a:off x="228600" y="3429000"/>
            <a:ext cx="4495800" cy="1295400"/>
          </a:xfrm>
          <a:prstGeom prst="rect">
            <a:avLst/>
          </a:prstGeom>
          <a:noFill/>
          <a:ln>
            <a:noFill/>
          </a:ln>
        </p:spPr>
        <p:txBody>
          <a:bodyPr spcFirstLastPara="1" wrap="square" lIns="90000" tIns="46800" rIns="90000" bIns="46800" anchor="t" anchorCtr="0">
            <a:noAutofit/>
          </a:bodyPr>
          <a:lstStyle/>
          <a:p>
            <a:pPr marL="0" marR="0" lvl="0" indent="0" algn="ctr" rtl="0">
              <a:lnSpc>
                <a:spcPct val="100000"/>
              </a:lnSpc>
              <a:spcBef>
                <a:spcPts val="0"/>
              </a:spcBef>
              <a:spcAft>
                <a:spcPts val="0"/>
              </a:spcAft>
              <a:buClr>
                <a:srgbClr val="000000"/>
              </a:buClr>
              <a:buSzPts val="2200"/>
              <a:buFont typeface="Times New Roman"/>
              <a:buNone/>
            </a:pPr>
            <a:r>
              <a:rPr lang="en-US" sz="2200" b="1" i="0" u="none">
                <a:solidFill>
                  <a:srgbClr val="000000"/>
                </a:solidFill>
                <a:latin typeface="Times New Roman"/>
                <a:ea typeface="Times New Roman"/>
                <a:cs typeface="Times New Roman"/>
                <a:sym typeface="Times New Roman"/>
              </a:rPr>
              <a:t>Submitted To</a:t>
            </a:r>
            <a:endParaRPr/>
          </a:p>
          <a:p>
            <a:pPr marL="0" marR="0" lvl="0" indent="0" algn="ctr" rtl="0">
              <a:lnSpc>
                <a:spcPct val="100000"/>
              </a:lnSpc>
              <a:spcBef>
                <a:spcPts val="500"/>
              </a:spcBef>
              <a:spcAft>
                <a:spcPts val="0"/>
              </a:spcAft>
              <a:buClr>
                <a:srgbClr val="000000"/>
              </a:buClr>
              <a:buSzPts val="2200"/>
              <a:buFont typeface="Times New Roman"/>
              <a:buNone/>
            </a:pPr>
            <a:r>
              <a:rPr lang="en-US" sz="2200" b="0" i="0" u="none">
                <a:solidFill>
                  <a:srgbClr val="000000"/>
                </a:solidFill>
                <a:latin typeface="Times New Roman"/>
                <a:ea typeface="Times New Roman"/>
                <a:cs typeface="Times New Roman"/>
                <a:sym typeface="Times New Roman"/>
              </a:rPr>
              <a:t>Ms. Monika</a:t>
            </a:r>
            <a:endParaRPr/>
          </a:p>
          <a:p>
            <a:pPr marL="0" marR="0" lvl="0" indent="0" algn="ctr" rtl="0">
              <a:lnSpc>
                <a:spcPct val="100000"/>
              </a:lnSpc>
              <a:spcBef>
                <a:spcPts val="500"/>
              </a:spcBef>
              <a:spcAft>
                <a:spcPts val="0"/>
              </a:spcAft>
              <a:buClr>
                <a:srgbClr val="000000"/>
              </a:buClr>
              <a:buSzPts val="2200"/>
              <a:buFont typeface="Times New Roman"/>
              <a:buNone/>
            </a:pPr>
            <a:r>
              <a:rPr lang="en-US" sz="2200" b="0" i="0" u="none">
                <a:solidFill>
                  <a:srgbClr val="000000"/>
                </a:solidFill>
                <a:latin typeface="Times New Roman"/>
                <a:ea typeface="Times New Roman"/>
                <a:cs typeface="Times New Roman"/>
                <a:sym typeface="Times New Roman"/>
              </a:rPr>
              <a:t>(Assistant Professor)</a:t>
            </a:r>
            <a:endParaRPr/>
          </a:p>
          <a:p>
            <a:pPr marL="0" marR="0" lvl="0" indent="0" algn="l" rtl="0">
              <a:lnSpc>
                <a:spcPct val="100000"/>
              </a:lnSpc>
              <a:spcBef>
                <a:spcPts val="0"/>
              </a:spcBef>
              <a:spcAft>
                <a:spcPts val="0"/>
              </a:spcAft>
              <a:buNone/>
            </a:pPr>
            <a:endParaRPr sz="2200" b="0" i="0" u="none">
              <a:solidFill>
                <a:srgbClr val="000000"/>
              </a:solidFill>
              <a:latin typeface="Times New Roman"/>
              <a:ea typeface="Times New Roman"/>
              <a:cs typeface="Times New Roman"/>
              <a:sym typeface="Times New Roman"/>
            </a:endParaRPr>
          </a:p>
        </p:txBody>
      </p:sp>
      <p:sp>
        <p:nvSpPr>
          <p:cNvPr id="84" name="Google Shape;84;p13"/>
          <p:cNvSpPr txBox="1"/>
          <p:nvPr/>
        </p:nvSpPr>
        <p:spPr>
          <a:xfrm>
            <a:off x="825500" y="5708650"/>
            <a:ext cx="7772400" cy="1295400"/>
          </a:xfrm>
          <a:prstGeom prst="rect">
            <a:avLst/>
          </a:prstGeom>
          <a:noFill/>
          <a:ln>
            <a:noFill/>
          </a:ln>
        </p:spPr>
        <p:txBody>
          <a:bodyPr spcFirstLastPara="1" wrap="square" lIns="90000" tIns="46800" rIns="90000" bIns="46800" anchor="t" anchorCtr="0">
            <a:noAutofit/>
          </a:bodyPr>
          <a:lstStyle/>
          <a:p>
            <a:pPr marL="0" marR="0" lvl="0" indent="0" algn="ctr" rtl="0">
              <a:lnSpc>
                <a:spcPct val="90000"/>
              </a:lnSpc>
              <a:spcBef>
                <a:spcPts val="0"/>
              </a:spcBef>
              <a:spcAft>
                <a:spcPts val="0"/>
              </a:spcAft>
              <a:buClr>
                <a:srgbClr val="000000"/>
              </a:buClr>
              <a:buSzPts val="2400"/>
              <a:buFont typeface="Times New Roman"/>
              <a:buNone/>
            </a:pPr>
            <a:r>
              <a:rPr lang="en-US" sz="2400" b="1" i="0" u="none">
                <a:solidFill>
                  <a:srgbClr val="000000"/>
                </a:solidFill>
                <a:latin typeface="Times New Roman"/>
                <a:ea typeface="Times New Roman"/>
                <a:cs typeface="Times New Roman"/>
                <a:sym typeface="Times New Roman"/>
              </a:rPr>
              <a:t>Department of Computer Science &amp; Engineering</a:t>
            </a:r>
            <a:endParaRPr/>
          </a:p>
          <a:p>
            <a:pPr marL="0" marR="0" lvl="0" indent="0" algn="ctr" rtl="0">
              <a:lnSpc>
                <a:spcPct val="90000"/>
              </a:lnSpc>
              <a:spcBef>
                <a:spcPts val="600"/>
              </a:spcBef>
              <a:spcAft>
                <a:spcPts val="0"/>
              </a:spcAft>
              <a:buClr>
                <a:srgbClr val="000000"/>
              </a:buClr>
              <a:buSzPts val="2400"/>
              <a:buFont typeface="Times New Roman"/>
              <a:buNone/>
            </a:pPr>
            <a:r>
              <a:rPr lang="en-US" sz="2400" b="1" i="0" u="none">
                <a:solidFill>
                  <a:srgbClr val="000000"/>
                </a:solidFill>
                <a:latin typeface="Times New Roman"/>
                <a:ea typeface="Times New Roman"/>
                <a:cs typeface="Times New Roman"/>
                <a:sym typeface="Times New Roman"/>
              </a:rPr>
              <a:t>IMS Engineering College, Ghaziabad, India</a:t>
            </a:r>
            <a:endParaRPr/>
          </a:p>
        </p:txBody>
      </p:sp>
      <p:sp>
        <p:nvSpPr>
          <p:cNvPr id="85" name="Google Shape;85;p13"/>
          <p:cNvSpPr txBox="1"/>
          <p:nvPr/>
        </p:nvSpPr>
        <p:spPr>
          <a:xfrm>
            <a:off x="6553200" y="6356350"/>
            <a:ext cx="2133600" cy="365125"/>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Arial"/>
              <a:buNone/>
            </a:pPr>
            <a:fld id="{00000000-1234-1234-1234-123412341234}" type="slidenum">
              <a:rPr lang="en-US" sz="1200" b="0" i="0" u="none">
                <a:solidFill>
                  <a:srgbClr val="898989"/>
                </a:solidFill>
                <a:latin typeface="Arial"/>
                <a:ea typeface="Arial"/>
                <a:cs typeface="Arial"/>
                <a:sym typeface="Arial"/>
              </a:rPr>
              <a:t>1</a:t>
            </a:fld>
            <a:endParaRPr/>
          </a:p>
        </p:txBody>
      </p:sp>
      <p:pic>
        <p:nvPicPr>
          <p:cNvPr id="86" name="Google Shape;86;p13"/>
          <p:cNvPicPr preferRelativeResize="0"/>
          <p:nvPr/>
        </p:nvPicPr>
        <p:blipFill rotWithShape="1">
          <a:blip r:embed="rId3">
            <a:alphaModFix/>
          </a:blip>
          <a:srcRect/>
          <a:stretch/>
        </p:blipFill>
        <p:spPr>
          <a:xfrm>
            <a:off x="320675" y="152400"/>
            <a:ext cx="1050925" cy="1081087"/>
          </a:xfrm>
          <a:prstGeom prst="rect">
            <a:avLst/>
          </a:prstGeom>
          <a:noFill/>
          <a:ln>
            <a:noFill/>
          </a:ln>
        </p:spPr>
      </p:pic>
      <p:sp>
        <p:nvSpPr>
          <p:cNvPr id="87" name="Google Shape;87;p13"/>
          <p:cNvSpPr txBox="1"/>
          <p:nvPr/>
        </p:nvSpPr>
        <p:spPr>
          <a:xfrm>
            <a:off x="2305050" y="1709737"/>
            <a:ext cx="4838700" cy="5857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3200"/>
              <a:buFont typeface="Arial"/>
              <a:buNone/>
            </a:pPr>
            <a:r>
              <a:rPr lang="en-US" sz="3200" b="1" i="0" u="none">
                <a:solidFill>
                  <a:schemeClr val="dk1"/>
                </a:solidFill>
                <a:latin typeface="Arial"/>
                <a:ea typeface="Arial"/>
                <a:cs typeface="Arial"/>
                <a:sym typeface="Arial"/>
              </a:rPr>
              <a:t>Project Presentation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title"/>
          </p:nvPr>
        </p:nvSpPr>
        <p:spPr>
          <a:xfrm>
            <a:off x="484187" y="2295525"/>
            <a:ext cx="8228012" cy="1141412"/>
          </a:xfrm>
          <a:prstGeom prst="rect">
            <a:avLst/>
          </a:prstGeom>
          <a:noFill/>
          <a:ln>
            <a:noFill/>
          </a:ln>
        </p:spPr>
        <p:txBody>
          <a:bodyPr spcFirstLastPara="1" wrap="square" lIns="90000" tIns="46800" rIns="90000" bIns="46800" anchor="ctr" anchorCtr="0">
            <a:noAutofit/>
          </a:bodyPr>
          <a:lstStyle/>
          <a:p>
            <a:pPr marL="0" lvl="0" indent="0" algn="ctr" rtl="0">
              <a:lnSpc>
                <a:spcPct val="100000"/>
              </a:lnSpc>
              <a:spcBef>
                <a:spcPts val="0"/>
              </a:spcBef>
              <a:spcAft>
                <a:spcPts val="0"/>
              </a:spcAft>
              <a:buSzPts val="8000"/>
              <a:buNone/>
            </a:pPr>
            <a:r>
              <a:rPr lang="en-US" sz="8000" b="1" i="0" u="none">
                <a:solidFill>
                  <a:srgbClr val="000000"/>
                </a:solidFill>
                <a:latin typeface="Times New Roman"/>
                <a:ea typeface="Times New Roman"/>
                <a:cs typeface="Times New Roman"/>
                <a:sym typeface="Times New Roman"/>
              </a:rPr>
              <a:t>Conclusion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3"/>
          <p:cNvSpPr txBox="1">
            <a:spLocks noGrp="1"/>
          </p:cNvSpPr>
          <p:nvPr>
            <p:ph type="body" idx="1"/>
          </p:nvPr>
        </p:nvSpPr>
        <p:spPr>
          <a:xfrm>
            <a:off x="457200" y="1600200"/>
            <a:ext cx="8228012" cy="4524375"/>
          </a:xfrm>
          <a:prstGeom prst="rect">
            <a:avLst/>
          </a:prstGeom>
          <a:noFill/>
          <a:ln>
            <a:noFill/>
          </a:ln>
        </p:spPr>
        <p:txBody>
          <a:bodyPr spcFirstLastPara="1" wrap="square" lIns="90000" tIns="46800" rIns="90000" bIns="46800" anchor="t" anchorCtr="0">
            <a:noAutofit/>
          </a:bodyPr>
          <a:lstStyle/>
          <a:p>
            <a:pPr marL="342900" marR="0" lvl="0" indent="-342900" algn="l" rtl="0">
              <a:lnSpc>
                <a:spcPct val="100000"/>
              </a:lnSpc>
              <a:spcBef>
                <a:spcPts val="0"/>
              </a:spcBef>
              <a:spcAft>
                <a:spcPts val="0"/>
              </a:spcAft>
              <a:buClr>
                <a:srgbClr val="000000"/>
              </a:buClr>
              <a:buSzPts val="2000"/>
              <a:buFont typeface="Times New Roman"/>
              <a:buChar char="•"/>
            </a:pPr>
            <a:r>
              <a:rPr lang="en-US" sz="2000" b="0" i="0" u="none">
                <a:solidFill>
                  <a:schemeClr val="dk1"/>
                </a:solidFill>
                <a:latin typeface="Times New Roman"/>
                <a:ea typeface="Times New Roman"/>
                <a:cs typeface="Times New Roman"/>
                <a:sym typeface="Times New Roman"/>
              </a:rPr>
              <a:t>Synthetic data can generate value in many enterprise applications, across many industries.</a:t>
            </a:r>
            <a:endParaRPr/>
          </a:p>
          <a:p>
            <a:pPr marL="342900" marR="0" lvl="0" indent="-342900" algn="l" rtl="0">
              <a:lnSpc>
                <a:spcPct val="100000"/>
              </a:lnSpc>
              <a:spcBef>
                <a:spcPts val="800"/>
              </a:spcBef>
              <a:spcAft>
                <a:spcPts val="0"/>
              </a:spcAft>
              <a:buClr>
                <a:srgbClr val="000000"/>
              </a:buClr>
              <a:buSzPts val="2000"/>
              <a:buFont typeface="Times New Roman"/>
              <a:buChar char="•"/>
            </a:pPr>
            <a:r>
              <a:rPr lang="en-US" sz="2000" b="0" i="0" u="none">
                <a:solidFill>
                  <a:schemeClr val="dk1"/>
                </a:solidFill>
                <a:latin typeface="Times New Roman"/>
                <a:ea typeface="Times New Roman"/>
                <a:cs typeface="Times New Roman"/>
                <a:sym typeface="Times New Roman"/>
              </a:rPr>
              <a:t>Product development - Labs has used synthetic data to speed up product development while exploring more possible formulations than before.</a:t>
            </a:r>
            <a:endParaRPr/>
          </a:p>
          <a:p>
            <a:pPr marL="342900" marR="0" lvl="0" indent="-342900" algn="l" rtl="0">
              <a:lnSpc>
                <a:spcPct val="100000"/>
              </a:lnSpc>
              <a:spcBef>
                <a:spcPts val="800"/>
              </a:spcBef>
              <a:spcAft>
                <a:spcPts val="0"/>
              </a:spcAft>
              <a:buClr>
                <a:srgbClr val="000000"/>
              </a:buClr>
              <a:buSzPts val="2000"/>
              <a:buFont typeface="Times New Roman"/>
              <a:buChar char="•"/>
            </a:pPr>
            <a:r>
              <a:rPr lang="en-US" sz="2000" b="0" i="0" u="none">
                <a:solidFill>
                  <a:schemeClr val="dk1"/>
                </a:solidFill>
                <a:latin typeface="Times New Roman"/>
                <a:ea typeface="Times New Roman"/>
                <a:cs typeface="Times New Roman"/>
                <a:sym typeface="Times New Roman"/>
              </a:rPr>
              <a:t>Improving AI systems - Synthetic data is used to train machine learning systems when there isn’t enough real data available, or it isn’t practical to obtain.</a:t>
            </a:r>
            <a:endParaRPr/>
          </a:p>
          <a:p>
            <a:pPr marL="342900" marR="0" lvl="0" indent="-342900" algn="l" rtl="0">
              <a:lnSpc>
                <a:spcPct val="100000"/>
              </a:lnSpc>
              <a:spcBef>
                <a:spcPts val="800"/>
              </a:spcBef>
              <a:spcAft>
                <a:spcPts val="0"/>
              </a:spcAft>
              <a:buClr>
                <a:srgbClr val="000000"/>
              </a:buClr>
              <a:buSzPts val="2000"/>
              <a:buFont typeface="Times New Roman"/>
              <a:buChar char="•"/>
            </a:pPr>
            <a:r>
              <a:rPr lang="en-US" sz="2000" b="0" i="0" u="none">
                <a:solidFill>
                  <a:schemeClr val="dk1"/>
                </a:solidFill>
                <a:latin typeface="Times New Roman"/>
                <a:ea typeface="Times New Roman"/>
                <a:cs typeface="Times New Roman"/>
                <a:sym typeface="Times New Roman"/>
              </a:rPr>
              <a:t>Artistic enhancement - Deepfake technologies can support customized content for more inclusive communication and wider reach.</a:t>
            </a:r>
            <a:endParaRPr/>
          </a:p>
          <a:p>
            <a:pPr marL="342900" marR="0" lvl="0" indent="-342900" algn="l" rtl="0">
              <a:lnSpc>
                <a:spcPct val="100000"/>
              </a:lnSpc>
              <a:spcBef>
                <a:spcPts val="800"/>
              </a:spcBef>
              <a:spcAft>
                <a:spcPts val="0"/>
              </a:spcAft>
              <a:buClr>
                <a:srgbClr val="000000"/>
              </a:buClr>
              <a:buSzPts val="2000"/>
              <a:buFont typeface="Times New Roman"/>
              <a:buChar char="•"/>
            </a:pPr>
            <a:r>
              <a:rPr lang="en-US" sz="2000" b="0" i="0" u="none">
                <a:solidFill>
                  <a:schemeClr val="dk1"/>
                </a:solidFill>
                <a:latin typeface="Times New Roman"/>
                <a:ea typeface="Times New Roman"/>
                <a:cs typeface="Times New Roman"/>
                <a:sym typeface="Times New Roman"/>
              </a:rPr>
              <a:t>Maintaining privacy - Companies can use synthetic data sets for modelling and analysis without exposing real data.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body" idx="1"/>
          </p:nvPr>
        </p:nvSpPr>
        <p:spPr>
          <a:xfrm>
            <a:off x="457200" y="1600200"/>
            <a:ext cx="8228100" cy="4524300"/>
          </a:xfrm>
          <a:prstGeom prst="rect">
            <a:avLst/>
          </a:prstGeom>
          <a:noFill/>
          <a:ln>
            <a:noFill/>
          </a:ln>
        </p:spPr>
        <p:txBody>
          <a:bodyPr spcFirstLastPara="1" wrap="square" lIns="90000" tIns="46800" rIns="90000" bIns="46800" anchor="t" anchorCtr="0">
            <a:noAutofit/>
          </a:bodyPr>
          <a:lstStyle/>
          <a:p>
            <a:pPr marL="342900" marR="0" lvl="0" indent="-342900" algn="l" rtl="0">
              <a:lnSpc>
                <a:spcPct val="100000"/>
              </a:lnSpc>
              <a:spcBef>
                <a:spcPts val="800"/>
              </a:spcBef>
              <a:spcAft>
                <a:spcPts val="0"/>
              </a:spcAft>
              <a:buClr>
                <a:srgbClr val="000000"/>
              </a:buClr>
              <a:buSzPts val="2000"/>
              <a:buFont typeface="Times New Roman"/>
              <a:buChar char="•"/>
            </a:pPr>
            <a:r>
              <a:rPr lang="en-US" sz="2000" u="sng">
                <a:solidFill>
                  <a:schemeClr val="hlink"/>
                </a:solidFill>
                <a:latin typeface="Times New Roman"/>
                <a:ea typeface="Times New Roman"/>
                <a:cs typeface="Times New Roman"/>
                <a:sym typeface="Times New Roman"/>
                <a:hlinkClick r:id="rId3"/>
              </a:rPr>
              <a:t>https://www.researchgate.net/publication/336058980_Deep_Learning_for_Deepfakes_Creation_and_Detection_A_Survey</a:t>
            </a:r>
            <a:endParaRPr sz="2000">
              <a:solidFill>
                <a:schemeClr val="dk1"/>
              </a:solidFill>
              <a:latin typeface="Times New Roman"/>
              <a:ea typeface="Times New Roman"/>
              <a:cs typeface="Times New Roman"/>
              <a:sym typeface="Times New Roman"/>
            </a:endParaRPr>
          </a:p>
          <a:p>
            <a:pPr marL="342900" marR="0" lvl="0" indent="-342900" algn="l" rtl="0">
              <a:lnSpc>
                <a:spcPct val="100000"/>
              </a:lnSpc>
              <a:spcBef>
                <a:spcPts val="800"/>
              </a:spcBef>
              <a:spcAft>
                <a:spcPts val="0"/>
              </a:spcAft>
              <a:buClr>
                <a:schemeClr val="dk1"/>
              </a:buClr>
              <a:buSzPts val="2000"/>
              <a:buFont typeface="Times New Roman"/>
              <a:buChar char="•"/>
            </a:pPr>
            <a:r>
              <a:rPr lang="en-US" sz="2000" u="sng">
                <a:solidFill>
                  <a:schemeClr val="hlink"/>
                </a:solidFill>
                <a:latin typeface="Times New Roman"/>
                <a:ea typeface="Times New Roman"/>
                <a:cs typeface="Times New Roman"/>
                <a:sym typeface="Times New Roman"/>
                <a:hlinkClick r:id="rId4"/>
              </a:rPr>
              <a:t>https://ieeexplore.ieee.org/document/9544522</a:t>
            </a:r>
            <a:endParaRPr sz="2000">
              <a:solidFill>
                <a:schemeClr val="dk1"/>
              </a:solidFill>
              <a:latin typeface="Times New Roman"/>
              <a:ea typeface="Times New Roman"/>
              <a:cs typeface="Times New Roman"/>
              <a:sym typeface="Times New Roman"/>
            </a:endParaRPr>
          </a:p>
          <a:p>
            <a:pPr marL="342900" marR="0" lvl="0" indent="-342900" algn="l" rtl="0">
              <a:lnSpc>
                <a:spcPct val="100000"/>
              </a:lnSpc>
              <a:spcBef>
                <a:spcPts val="800"/>
              </a:spcBef>
              <a:spcAft>
                <a:spcPts val="0"/>
              </a:spcAft>
              <a:buClr>
                <a:schemeClr val="dk1"/>
              </a:buClr>
              <a:buSzPts val="2000"/>
              <a:buFont typeface="Times New Roman"/>
              <a:buChar char="•"/>
            </a:pPr>
            <a:r>
              <a:rPr lang="en-US" sz="2000" u="sng">
                <a:solidFill>
                  <a:schemeClr val="hlink"/>
                </a:solidFill>
                <a:latin typeface="Times New Roman"/>
                <a:ea typeface="Times New Roman"/>
                <a:cs typeface="Times New Roman"/>
                <a:sym typeface="Times New Roman"/>
                <a:hlinkClick r:id="rId5"/>
              </a:rPr>
              <a:t>https://www.sciencedirect.com/science/article/abs/pii/S1077314222001114</a:t>
            </a:r>
            <a:endParaRPr sz="2000">
              <a:solidFill>
                <a:schemeClr val="dk1"/>
              </a:solidFill>
              <a:latin typeface="Times New Roman"/>
              <a:ea typeface="Times New Roman"/>
              <a:cs typeface="Times New Roman"/>
              <a:sym typeface="Times New Roman"/>
            </a:endParaRPr>
          </a:p>
          <a:p>
            <a:pPr marL="342900" marR="0" lvl="0" indent="-342900" algn="l" rtl="0">
              <a:lnSpc>
                <a:spcPct val="100000"/>
              </a:lnSpc>
              <a:spcBef>
                <a:spcPts val="80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https://www.mdpi.com/2313-433X/9/1/18</a:t>
            </a:r>
            <a:endParaRPr sz="2000">
              <a:solidFill>
                <a:schemeClr val="dk1"/>
              </a:solidFill>
              <a:latin typeface="Times New Roman"/>
              <a:ea typeface="Times New Roman"/>
              <a:cs typeface="Times New Roman"/>
              <a:sym typeface="Times New Roman"/>
            </a:endParaRPr>
          </a:p>
          <a:p>
            <a:pPr marL="342900" marR="0" lvl="0" indent="0" algn="l" rtl="0">
              <a:lnSpc>
                <a:spcPct val="100000"/>
              </a:lnSpc>
              <a:spcBef>
                <a:spcPts val="800"/>
              </a:spcBef>
              <a:spcAft>
                <a:spcPts val="0"/>
              </a:spcAft>
              <a:buNone/>
            </a:pPr>
            <a:endParaRPr sz="2000">
              <a:solidFill>
                <a:schemeClr val="dk1"/>
              </a:solidFill>
              <a:latin typeface="Times New Roman"/>
              <a:ea typeface="Times New Roman"/>
              <a:cs typeface="Times New Roman"/>
              <a:sym typeface="Times New Roman"/>
            </a:endParaRPr>
          </a:p>
        </p:txBody>
      </p:sp>
      <p:sp>
        <p:nvSpPr>
          <p:cNvPr id="155" name="Google Shape;155;p24"/>
          <p:cNvSpPr txBox="1"/>
          <p:nvPr/>
        </p:nvSpPr>
        <p:spPr>
          <a:xfrm>
            <a:off x="0" y="358750"/>
            <a:ext cx="9144000" cy="861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4400">
                <a:solidFill>
                  <a:schemeClr val="dk1"/>
                </a:solidFill>
                <a:latin typeface="Times New Roman"/>
                <a:ea typeface="Times New Roman"/>
                <a:cs typeface="Times New Roman"/>
                <a:sym typeface="Times New Roman"/>
              </a:rPr>
              <a:t>References</a:t>
            </a:r>
            <a:endParaRPr sz="44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5"/>
          <p:cNvSpPr txBox="1"/>
          <p:nvPr/>
        </p:nvSpPr>
        <p:spPr>
          <a:xfrm>
            <a:off x="457200" y="1600200"/>
            <a:ext cx="8229600" cy="4525962"/>
          </a:xfrm>
          <a:prstGeom prst="rect">
            <a:avLst/>
          </a:prstGeom>
          <a:noFill/>
          <a:ln>
            <a:noFill/>
          </a:ln>
        </p:spPr>
        <p:txBody>
          <a:bodyPr spcFirstLastPara="1" wrap="square" lIns="91425" tIns="45700" rIns="91425" bIns="45700" anchor="t" anchorCtr="0">
            <a:noAutofit/>
          </a:bodyPr>
          <a:lstStyle/>
          <a:p>
            <a:pPr marL="342900" marR="0" lvl="0" indent="-341312" algn="ctr" rtl="0">
              <a:lnSpc>
                <a:spcPct val="100000"/>
              </a:lnSpc>
              <a:spcBef>
                <a:spcPts val="0"/>
              </a:spcBef>
              <a:spcAft>
                <a:spcPts val="0"/>
              </a:spcAft>
              <a:buClr>
                <a:srgbClr val="000000"/>
              </a:buClr>
              <a:buSzPts val="8000"/>
              <a:buFont typeface="Times New Roman"/>
              <a:buNone/>
            </a:pPr>
            <a:endParaRPr sz="8000" b="1">
              <a:latin typeface="Times New Roman"/>
              <a:ea typeface="Times New Roman"/>
              <a:cs typeface="Times New Roman"/>
              <a:sym typeface="Times New Roman"/>
            </a:endParaRPr>
          </a:p>
          <a:p>
            <a:pPr marL="342900" marR="0" lvl="0" indent="-341312" algn="ctr" rtl="0">
              <a:lnSpc>
                <a:spcPct val="100000"/>
              </a:lnSpc>
              <a:spcBef>
                <a:spcPts val="0"/>
              </a:spcBef>
              <a:spcAft>
                <a:spcPts val="0"/>
              </a:spcAft>
              <a:buClr>
                <a:srgbClr val="000000"/>
              </a:buClr>
              <a:buSzPts val="8000"/>
              <a:buFont typeface="Times New Roman"/>
              <a:buNone/>
            </a:pPr>
            <a:r>
              <a:rPr lang="en-US" sz="8000" b="1" i="0" u="none">
                <a:solidFill>
                  <a:srgbClr val="000000"/>
                </a:solidFill>
                <a:latin typeface="Times New Roman"/>
                <a:ea typeface="Times New Roman"/>
                <a:cs typeface="Times New Roman"/>
                <a:sym typeface="Times New Roman"/>
              </a:rPr>
              <a:t>Thank you</a:t>
            </a:r>
            <a:endParaRPr/>
          </a:p>
        </p:txBody>
      </p:sp>
      <p:sp>
        <p:nvSpPr>
          <p:cNvPr id="162" name="Google Shape;162;p25"/>
          <p:cNvSpPr txBox="1"/>
          <p:nvPr/>
        </p:nvSpPr>
        <p:spPr>
          <a:xfrm>
            <a:off x="6553200" y="6356350"/>
            <a:ext cx="2133600" cy="365125"/>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Arial"/>
              <a:buNone/>
            </a:pPr>
            <a:fld id="{00000000-1234-1234-1234-123412341234}" type="slidenum">
              <a:rPr lang="en-US" sz="1200" b="0" i="0" u="none">
                <a:solidFill>
                  <a:srgbClr val="898989"/>
                </a:solidFill>
                <a:latin typeface="Arial"/>
                <a:ea typeface="Arial"/>
                <a:cs typeface="Arial"/>
                <a:sym typeface="Arial"/>
              </a:rPr>
              <a:t>13</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661987" y="685800"/>
            <a:ext cx="10467975" cy="4927600"/>
          </a:xfrm>
          <a:prstGeom prst="rect">
            <a:avLst/>
          </a:prstGeom>
          <a:noFill/>
          <a:ln>
            <a:noFill/>
          </a:ln>
        </p:spPr>
        <p:txBody>
          <a:bodyPr spcFirstLastPara="1" wrap="square" lIns="90000" tIns="46800" rIns="90000" bIns="46800" anchor="ctr" anchorCtr="0">
            <a:noAutofit/>
          </a:bodyPr>
          <a:lstStyle/>
          <a:p>
            <a:pPr marL="0" lvl="0" indent="0" algn="ctr" rtl="0">
              <a:lnSpc>
                <a:spcPct val="100000"/>
              </a:lnSpc>
              <a:spcBef>
                <a:spcPts val="0"/>
              </a:spcBef>
              <a:spcAft>
                <a:spcPts val="0"/>
              </a:spcAft>
              <a:buSzPts val="8000"/>
              <a:buNone/>
            </a:pPr>
            <a:r>
              <a:rPr lang="en-US" sz="8000" b="1" i="0" u="none">
                <a:solidFill>
                  <a:srgbClr val="000000"/>
                </a:solidFill>
                <a:latin typeface="Times New Roman"/>
                <a:ea typeface="Times New Roman"/>
                <a:cs typeface="Times New Roman"/>
                <a:sym typeface="Times New Roman"/>
              </a:rPr>
              <a:t>Introduction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97" name="Google Shape;97;p15"/>
          <p:cNvPicPr preferRelativeResize="0"/>
          <p:nvPr/>
        </p:nvPicPr>
        <p:blipFill>
          <a:blip r:embed="rId3">
            <a:alphaModFix/>
          </a:blip>
          <a:stretch>
            <a:fillRect/>
          </a:stretch>
        </p:blipFill>
        <p:spPr>
          <a:xfrm>
            <a:off x="95250" y="190500"/>
            <a:ext cx="8953500" cy="6477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16"/>
          <p:cNvPicPr preferRelativeResize="0">
            <a:picLocks noGrp="1"/>
          </p:cNvPicPr>
          <p:nvPr>
            <p:ph type="body" idx="1"/>
          </p:nvPr>
        </p:nvPicPr>
        <p:blipFill rotWithShape="1">
          <a:blip r:embed="rId3">
            <a:alphaModFix/>
          </a:blip>
          <a:srcRect/>
          <a:stretch/>
        </p:blipFill>
        <p:spPr>
          <a:xfrm>
            <a:off x="533400" y="304800"/>
            <a:ext cx="5715000" cy="6461125"/>
          </a:xfrm>
          <a:prstGeom prst="rect">
            <a:avLst/>
          </a:prstGeom>
          <a:noFill/>
          <a:ln>
            <a:noFill/>
          </a:ln>
        </p:spPr>
      </p:pic>
      <p:pic>
        <p:nvPicPr>
          <p:cNvPr id="103" name="Google Shape;103;p16"/>
          <p:cNvPicPr preferRelativeResize="0"/>
          <p:nvPr/>
        </p:nvPicPr>
        <p:blipFill rotWithShape="1">
          <a:blip r:embed="rId4">
            <a:alphaModFix/>
          </a:blip>
          <a:srcRect/>
          <a:stretch/>
        </p:blipFill>
        <p:spPr>
          <a:xfrm>
            <a:off x="2052637" y="1185862"/>
            <a:ext cx="631825" cy="17462"/>
          </a:xfrm>
          <a:prstGeom prst="rect">
            <a:avLst/>
          </a:prstGeom>
          <a:noFill/>
          <a:ln>
            <a:noFill/>
          </a:ln>
        </p:spPr>
      </p:pic>
      <p:grpSp>
        <p:nvGrpSpPr>
          <p:cNvPr id="104" name="Google Shape;104;p16"/>
          <p:cNvGrpSpPr/>
          <p:nvPr/>
        </p:nvGrpSpPr>
        <p:grpSpPr>
          <a:xfrm>
            <a:off x="318001" y="1003752"/>
            <a:ext cx="2640239" cy="574998"/>
            <a:chOff x="1547521" y="1028630"/>
            <a:chExt cx="1808668" cy="574560"/>
          </a:xfrm>
        </p:grpSpPr>
        <p:pic>
          <p:nvPicPr>
            <p:cNvPr id="105" name="Google Shape;105;p16"/>
            <p:cNvPicPr preferRelativeResize="0"/>
            <p:nvPr/>
          </p:nvPicPr>
          <p:blipFill rotWithShape="1">
            <a:blip r:embed="rId5">
              <a:alphaModFix/>
            </a:blip>
            <a:srcRect/>
            <a:stretch/>
          </p:blipFill>
          <p:spPr>
            <a:xfrm>
              <a:off x="1943072" y="1028630"/>
              <a:ext cx="115404" cy="147600"/>
            </a:xfrm>
            <a:prstGeom prst="rect">
              <a:avLst/>
            </a:prstGeom>
            <a:noFill/>
            <a:ln>
              <a:noFill/>
            </a:ln>
          </p:spPr>
        </p:pic>
        <p:pic>
          <p:nvPicPr>
            <p:cNvPr id="106" name="Google Shape;106;p16"/>
            <p:cNvPicPr preferRelativeResize="0"/>
            <p:nvPr/>
          </p:nvPicPr>
          <p:blipFill rotWithShape="1">
            <a:blip r:embed="rId6">
              <a:alphaModFix/>
            </a:blip>
            <a:srcRect/>
            <a:stretch/>
          </p:blipFill>
          <p:spPr>
            <a:xfrm>
              <a:off x="1841617" y="1140590"/>
              <a:ext cx="573195" cy="135720"/>
            </a:xfrm>
            <a:prstGeom prst="rect">
              <a:avLst/>
            </a:prstGeom>
            <a:noFill/>
            <a:ln>
              <a:noFill/>
            </a:ln>
          </p:spPr>
        </p:pic>
        <p:pic>
          <p:nvPicPr>
            <p:cNvPr id="107" name="Google Shape;107;p16"/>
            <p:cNvPicPr preferRelativeResize="0"/>
            <p:nvPr/>
          </p:nvPicPr>
          <p:blipFill rotWithShape="1">
            <a:blip r:embed="rId7">
              <a:alphaModFix/>
            </a:blip>
            <a:srcRect/>
            <a:stretch/>
          </p:blipFill>
          <p:spPr>
            <a:xfrm>
              <a:off x="1547521" y="1073990"/>
              <a:ext cx="1808668" cy="529200"/>
            </a:xfrm>
            <a:prstGeom prst="rect">
              <a:avLst/>
            </a:prstGeom>
            <a:noFill/>
            <a:ln>
              <a:noFill/>
            </a:ln>
          </p:spPr>
        </p:pic>
      </p:grpSp>
      <p:pic>
        <p:nvPicPr>
          <p:cNvPr id="108" name="Google Shape;108;p16"/>
          <p:cNvPicPr preferRelativeResize="0"/>
          <p:nvPr/>
        </p:nvPicPr>
        <p:blipFill rotWithShape="1">
          <a:blip r:embed="rId8">
            <a:alphaModFix/>
          </a:blip>
          <a:srcRect/>
          <a:stretch/>
        </p:blipFill>
        <p:spPr>
          <a:xfrm>
            <a:off x="6819900" y="4572000"/>
            <a:ext cx="1790700" cy="16303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457200" y="2590800"/>
            <a:ext cx="8228012" cy="1141412"/>
          </a:xfrm>
          <a:prstGeom prst="rect">
            <a:avLst/>
          </a:prstGeom>
          <a:noFill/>
          <a:ln>
            <a:noFill/>
          </a:ln>
        </p:spPr>
        <p:txBody>
          <a:bodyPr spcFirstLastPara="1" wrap="square" lIns="90000" tIns="46800" rIns="90000" bIns="46800" anchor="ctr" anchorCtr="0">
            <a:noAutofit/>
          </a:bodyPr>
          <a:lstStyle/>
          <a:p>
            <a:pPr marL="0" lvl="0" indent="0" algn="ctr" rtl="0">
              <a:lnSpc>
                <a:spcPct val="100000"/>
              </a:lnSpc>
              <a:spcBef>
                <a:spcPts val="0"/>
              </a:spcBef>
              <a:spcAft>
                <a:spcPts val="0"/>
              </a:spcAft>
              <a:buSzPts val="7200"/>
              <a:buNone/>
            </a:pPr>
            <a:r>
              <a:rPr lang="en-US" sz="7200" b="1" i="0" u="none">
                <a:solidFill>
                  <a:srgbClr val="000000"/>
                </a:solidFill>
                <a:latin typeface="Times New Roman"/>
                <a:ea typeface="Times New Roman"/>
                <a:cs typeface="Times New Roman"/>
                <a:sym typeface="Times New Roman"/>
              </a:rPr>
              <a:t>Brief Description About the Project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body" idx="1"/>
          </p:nvPr>
        </p:nvSpPr>
        <p:spPr>
          <a:xfrm>
            <a:off x="457200" y="1600200"/>
            <a:ext cx="8228012" cy="4524375"/>
          </a:xfrm>
          <a:prstGeom prst="rect">
            <a:avLst/>
          </a:prstGeom>
          <a:noFill/>
          <a:ln>
            <a:noFill/>
          </a:ln>
        </p:spPr>
        <p:txBody>
          <a:bodyPr spcFirstLastPara="1" wrap="square" lIns="90000" tIns="46800" rIns="90000" bIns="46800" anchor="t" anchorCtr="0">
            <a:noAutofit/>
          </a:bodyPr>
          <a:lstStyle/>
          <a:p>
            <a:pPr marL="342900" marR="0" lvl="0" indent="-342900" algn="l" rtl="0">
              <a:lnSpc>
                <a:spcPct val="100000"/>
              </a:lnSpc>
              <a:spcBef>
                <a:spcPts val="0"/>
              </a:spcBef>
              <a:spcAft>
                <a:spcPts val="0"/>
              </a:spcAft>
              <a:buClr>
                <a:srgbClr val="000000"/>
              </a:buClr>
              <a:buSzPts val="2400"/>
              <a:buFont typeface="Arial"/>
              <a:buChar char="•"/>
            </a:pPr>
            <a:r>
              <a:rPr lang="en-US" sz="2400" b="0" i="0" u="none" strike="noStrike" cap="none">
                <a:solidFill>
                  <a:schemeClr val="dk1"/>
                </a:solidFill>
                <a:latin typeface="Times New Roman"/>
                <a:ea typeface="Times New Roman"/>
                <a:cs typeface="Times New Roman"/>
                <a:sym typeface="Times New Roman"/>
              </a:rPr>
              <a:t>Visual Fabrication or Deepfakes are fake videos that look and sound just like the real thing.</a:t>
            </a:r>
            <a:endParaRPr/>
          </a:p>
          <a:p>
            <a:pPr marL="342900" marR="0" lvl="0" indent="-342900" algn="l" rtl="0">
              <a:lnSpc>
                <a:spcPct val="100000"/>
              </a:lnSpc>
              <a:spcBef>
                <a:spcPts val="800"/>
              </a:spcBef>
              <a:spcAft>
                <a:spcPts val="0"/>
              </a:spcAft>
              <a:buClr>
                <a:srgbClr val="000000"/>
              </a:buClr>
              <a:buSzPts val="2400"/>
              <a:buFont typeface="Arial"/>
              <a:buChar char="•"/>
            </a:pPr>
            <a:r>
              <a:rPr lang="en-US" sz="2400" b="0" i="0" u="none" strike="noStrike" cap="none">
                <a:solidFill>
                  <a:schemeClr val="dk1"/>
                </a:solidFill>
                <a:latin typeface="Times New Roman"/>
                <a:ea typeface="Times New Roman"/>
                <a:cs typeface="Times New Roman"/>
                <a:sym typeface="Times New Roman"/>
              </a:rPr>
              <a:t>Deepfakes use deep learning artificial intelligence to replace the likeness of one person with another in video and other digital media.</a:t>
            </a:r>
            <a:endParaRPr/>
          </a:p>
          <a:p>
            <a:pPr marL="342900" marR="0" lvl="0" indent="-342900" algn="l" rtl="0">
              <a:lnSpc>
                <a:spcPct val="100000"/>
              </a:lnSpc>
              <a:spcBef>
                <a:spcPts val="800"/>
              </a:spcBef>
              <a:spcAft>
                <a:spcPts val="0"/>
              </a:spcAft>
              <a:buClr>
                <a:srgbClr val="000000"/>
              </a:buClr>
              <a:buSzPts val="2400"/>
              <a:buFont typeface="Arial"/>
              <a:buChar char="•"/>
            </a:pPr>
            <a:r>
              <a:rPr lang="en-US" sz="2400" b="0" i="0" u="none" strike="noStrike" cap="none">
                <a:solidFill>
                  <a:schemeClr val="dk1"/>
                </a:solidFill>
                <a:latin typeface="Times New Roman"/>
                <a:ea typeface="Times New Roman"/>
                <a:cs typeface="Times New Roman"/>
                <a:sym typeface="Times New Roman"/>
              </a:rPr>
              <a:t>Deep learning algorithms, which teach themselves how to solve problems when given large sets of data, are used to swap faces in the video and digital content to make realistic-looking fake media.</a:t>
            </a:r>
            <a:endParaRPr/>
          </a:p>
          <a:p>
            <a:pPr marL="342900" marR="0" lvl="0" indent="-190500" algn="l" rtl="0">
              <a:spcBef>
                <a:spcPts val="800"/>
              </a:spcBef>
              <a:spcAft>
                <a:spcPts val="0"/>
              </a:spcAft>
              <a:buClr>
                <a:srgbClr val="000000"/>
              </a:buClr>
              <a:buSzPts val="2400"/>
              <a:buFont typeface="Times New Roman"/>
              <a:buNone/>
            </a:pPr>
            <a:endParaRPr sz="2400" b="0" i="0" u="none">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9"/>
          <p:cNvSpPr txBox="1">
            <a:spLocks noGrp="1"/>
          </p:cNvSpPr>
          <p:nvPr>
            <p:ph type="title"/>
          </p:nvPr>
        </p:nvSpPr>
        <p:spPr>
          <a:xfrm>
            <a:off x="457200" y="274637"/>
            <a:ext cx="8228100" cy="1141500"/>
          </a:xfrm>
          <a:prstGeom prst="rect">
            <a:avLst/>
          </a:prstGeom>
          <a:noFill/>
          <a:ln>
            <a:noFill/>
          </a:ln>
        </p:spPr>
        <p:txBody>
          <a:bodyPr spcFirstLastPara="1" wrap="square" lIns="90000" tIns="46800" rIns="90000" bIns="46800" anchor="ctr" anchorCtr="0">
            <a:noAutofit/>
          </a:bodyPr>
          <a:lstStyle/>
          <a:p>
            <a:pPr marL="0" lvl="0" indent="0" algn="ctr" rtl="0">
              <a:lnSpc>
                <a:spcPct val="100000"/>
              </a:lnSpc>
              <a:spcBef>
                <a:spcPts val="0"/>
              </a:spcBef>
              <a:spcAft>
                <a:spcPts val="0"/>
              </a:spcAft>
              <a:buSzPts val="4400"/>
              <a:buNone/>
            </a:pPr>
            <a:r>
              <a:rPr lang="en-US" sz="4400" b="0" i="0" u="none">
                <a:solidFill>
                  <a:srgbClr val="000000"/>
                </a:solidFill>
                <a:latin typeface="Times New Roman"/>
                <a:ea typeface="Times New Roman"/>
                <a:cs typeface="Times New Roman"/>
                <a:sym typeface="Times New Roman"/>
              </a:rPr>
              <a:t>Wh</a:t>
            </a:r>
            <a:r>
              <a:rPr lang="en-US">
                <a:latin typeface="Times New Roman"/>
                <a:ea typeface="Times New Roman"/>
                <a:cs typeface="Times New Roman"/>
                <a:sym typeface="Times New Roman"/>
              </a:rPr>
              <a:t>at</a:t>
            </a:r>
            <a:r>
              <a:rPr lang="en-US" sz="4400" b="0" i="0" u="none">
                <a:solidFill>
                  <a:srgbClr val="000000"/>
                </a:solidFill>
                <a:latin typeface="Times New Roman"/>
                <a:ea typeface="Times New Roman"/>
                <a:cs typeface="Times New Roman"/>
                <a:sym typeface="Times New Roman"/>
              </a:rPr>
              <a:t> </a:t>
            </a:r>
            <a:r>
              <a:rPr lang="en-US">
                <a:latin typeface="Times New Roman"/>
                <a:ea typeface="Times New Roman"/>
                <a:cs typeface="Times New Roman"/>
                <a:sym typeface="Times New Roman"/>
              </a:rPr>
              <a:t>is CGI</a:t>
            </a:r>
            <a:r>
              <a:rPr lang="en-US" sz="4400" b="0" i="0" u="none">
                <a:solidFill>
                  <a:srgbClr val="000000"/>
                </a:solidFill>
                <a:latin typeface="Times New Roman"/>
                <a:ea typeface="Times New Roman"/>
                <a:cs typeface="Times New Roman"/>
                <a:sym typeface="Times New Roman"/>
              </a:rPr>
              <a:t>?</a:t>
            </a:r>
            <a:endParaRPr/>
          </a:p>
        </p:txBody>
      </p:sp>
      <p:sp>
        <p:nvSpPr>
          <p:cNvPr id="124" name="Google Shape;124;p19"/>
          <p:cNvSpPr txBox="1">
            <a:spLocks noGrp="1"/>
          </p:cNvSpPr>
          <p:nvPr>
            <p:ph type="body" idx="1"/>
          </p:nvPr>
        </p:nvSpPr>
        <p:spPr>
          <a:xfrm>
            <a:off x="452437" y="1828800"/>
            <a:ext cx="8228100" cy="4524300"/>
          </a:xfrm>
          <a:prstGeom prst="rect">
            <a:avLst/>
          </a:prstGeom>
          <a:noFill/>
          <a:ln>
            <a:noFill/>
          </a:ln>
        </p:spPr>
        <p:txBody>
          <a:bodyPr spcFirstLastPara="1" wrap="square" lIns="90000" tIns="46800" rIns="90000" bIns="46800" anchor="t" anchorCtr="0">
            <a:noAutofit/>
          </a:bodyPr>
          <a:lstStyle/>
          <a:p>
            <a:pPr marL="114300" marR="0" lvl="0" indent="0" algn="l" rtl="0">
              <a:lnSpc>
                <a:spcPct val="100000"/>
              </a:lnSpc>
              <a:spcBef>
                <a:spcPts val="800"/>
              </a:spcBef>
              <a:spcAft>
                <a:spcPts val="0"/>
              </a:spcAft>
              <a:buClr>
                <a:srgbClr val="000000"/>
              </a:buClr>
              <a:buSzPts val="1800"/>
              <a:buFont typeface="Times New Roman"/>
              <a:buNone/>
            </a:pPr>
            <a:r>
              <a:rPr lang="en-US" sz="1800">
                <a:solidFill>
                  <a:schemeClr val="dk1"/>
                </a:solidFill>
                <a:highlight>
                  <a:srgbClr val="FFFFFF"/>
                </a:highlight>
                <a:latin typeface="Arial"/>
                <a:ea typeface="Arial"/>
                <a:cs typeface="Arial"/>
                <a:sym typeface="Arial"/>
              </a:rPr>
              <a:t>Computer-generated imagery, or CGI for short, is a term that describes digitally-created images in film and television. CGI is a subcategory of visual effects (</a:t>
            </a:r>
            <a:r>
              <a:rPr lang="en-US" sz="1800" u="sng">
                <a:solidFill>
                  <a:schemeClr val="hlink"/>
                </a:solidFill>
                <a:highlight>
                  <a:srgbClr val="FFFFFF"/>
                </a:highlight>
                <a:latin typeface="Arial"/>
                <a:ea typeface="Arial"/>
                <a:cs typeface="Arial"/>
                <a:sym typeface="Arial"/>
                <a:hlinkClick r:id="rId3"/>
              </a:rPr>
              <a:t>VFX</a:t>
            </a:r>
            <a:r>
              <a:rPr lang="en-US" sz="1800">
                <a:solidFill>
                  <a:schemeClr val="dk1"/>
                </a:solidFill>
                <a:highlight>
                  <a:srgbClr val="FFFFFF"/>
                </a:highlight>
                <a:latin typeface="Arial"/>
                <a:ea typeface="Arial"/>
                <a:cs typeface="Arial"/>
                <a:sym typeface="Arial"/>
              </a:rPr>
              <a:t>), imagery filmmakers create or manipulate that does not exist in the physical environment being captured on film or video. CGI is instrumental in the making of movies and television shows and serves as the primary method for creating 3D-computer graphics for video games.</a:t>
            </a:r>
            <a:endParaRPr sz="1800" b="0" i="0" u="none">
              <a:solidFill>
                <a:schemeClr val="dk1"/>
              </a:solidFill>
              <a:latin typeface="Times New Roman"/>
              <a:ea typeface="Times New Roman"/>
              <a:cs typeface="Times New Roman"/>
              <a:sym typeface="Times New Roman"/>
            </a:endParaRPr>
          </a:p>
          <a:p>
            <a:pPr marL="0" marR="0" lvl="0" indent="0" algn="l" rtl="0">
              <a:lnSpc>
                <a:spcPct val="100000"/>
              </a:lnSpc>
              <a:spcBef>
                <a:spcPts val="800"/>
              </a:spcBef>
              <a:spcAft>
                <a:spcPts val="0"/>
              </a:spcAft>
              <a:buNone/>
            </a:pPr>
            <a:endParaRPr/>
          </a:p>
        </p:txBody>
      </p:sp>
      <p:pic>
        <p:nvPicPr>
          <p:cNvPr id="125" name="Google Shape;125;p19"/>
          <p:cNvPicPr preferRelativeResize="0"/>
          <p:nvPr/>
        </p:nvPicPr>
        <p:blipFill>
          <a:blip r:embed="rId4">
            <a:alphaModFix/>
          </a:blip>
          <a:stretch>
            <a:fillRect/>
          </a:stretch>
        </p:blipFill>
        <p:spPr>
          <a:xfrm>
            <a:off x="2293350" y="3810750"/>
            <a:ext cx="4185398" cy="25423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0"/>
          <p:cNvSpPr txBox="1">
            <a:spLocks noGrp="1"/>
          </p:cNvSpPr>
          <p:nvPr>
            <p:ph type="title"/>
          </p:nvPr>
        </p:nvSpPr>
        <p:spPr>
          <a:xfrm>
            <a:off x="457200" y="274637"/>
            <a:ext cx="8228012" cy="1141412"/>
          </a:xfrm>
          <a:prstGeom prst="rect">
            <a:avLst/>
          </a:prstGeom>
          <a:noFill/>
          <a:ln>
            <a:noFill/>
          </a:ln>
        </p:spPr>
        <p:txBody>
          <a:bodyPr spcFirstLastPara="1" wrap="square" lIns="90000" tIns="46800" rIns="90000" bIns="46800" anchor="ctr" anchorCtr="0">
            <a:noAutofit/>
          </a:bodyPr>
          <a:lstStyle/>
          <a:p>
            <a:pPr marL="0" lvl="0" indent="0" algn="ctr" rtl="0">
              <a:lnSpc>
                <a:spcPct val="100000"/>
              </a:lnSpc>
              <a:spcBef>
                <a:spcPts val="0"/>
              </a:spcBef>
              <a:spcAft>
                <a:spcPts val="0"/>
              </a:spcAft>
              <a:buSzPts val="4400"/>
              <a:buNone/>
            </a:pPr>
            <a:r>
              <a:rPr lang="en-US" sz="4400" b="0" i="0" u="none">
                <a:solidFill>
                  <a:srgbClr val="000000"/>
                </a:solidFill>
                <a:latin typeface="Times New Roman"/>
                <a:ea typeface="Times New Roman"/>
                <a:cs typeface="Times New Roman"/>
                <a:sym typeface="Times New Roman"/>
              </a:rPr>
              <a:t>Why we are using CNN Algorithm in Deepfake creation?</a:t>
            </a:r>
            <a:endParaRPr/>
          </a:p>
        </p:txBody>
      </p:sp>
      <p:sp>
        <p:nvSpPr>
          <p:cNvPr id="131" name="Google Shape;131;p20"/>
          <p:cNvSpPr txBox="1">
            <a:spLocks noGrp="1"/>
          </p:cNvSpPr>
          <p:nvPr>
            <p:ph type="body" idx="1"/>
          </p:nvPr>
        </p:nvSpPr>
        <p:spPr>
          <a:xfrm>
            <a:off x="452437" y="1828800"/>
            <a:ext cx="8228012" cy="4524375"/>
          </a:xfrm>
          <a:prstGeom prst="rect">
            <a:avLst/>
          </a:prstGeom>
          <a:noFill/>
          <a:ln>
            <a:noFill/>
          </a:ln>
        </p:spPr>
        <p:txBody>
          <a:bodyPr spcFirstLastPara="1" wrap="square" lIns="90000" tIns="46800" rIns="90000" bIns="46800" anchor="t" anchorCtr="0">
            <a:noAutofit/>
          </a:bodyPr>
          <a:lstStyle/>
          <a:p>
            <a:pPr marL="342900" marR="0" lvl="0" indent="-342900" algn="l" rtl="0">
              <a:lnSpc>
                <a:spcPct val="100000"/>
              </a:lnSpc>
              <a:spcBef>
                <a:spcPts val="0"/>
              </a:spcBef>
              <a:spcAft>
                <a:spcPts val="0"/>
              </a:spcAft>
              <a:buClr>
                <a:srgbClr val="000000"/>
              </a:buClr>
              <a:buSzPts val="1800"/>
              <a:buFont typeface="Times New Roman"/>
              <a:buChar char="•"/>
            </a:pPr>
            <a:r>
              <a:rPr lang="en-US" sz="1800" b="0" i="0" u="none">
                <a:solidFill>
                  <a:schemeClr val="dk1"/>
                </a:solidFill>
                <a:latin typeface="Times New Roman"/>
                <a:ea typeface="Times New Roman"/>
                <a:cs typeface="Times New Roman"/>
                <a:sym typeface="Times New Roman"/>
              </a:rPr>
              <a:t>Convolution Neural Networks (CNN) have been mentioned as one of the techniques for detecting Deepfake. When compared to other techniques for supervised learning in artificial intelligence, CNNs have demonstrated excellent capability and scalability for applications related image and video operations. A CNN is a particular type of network design for deep learning algorithms that is utilized for tasks like image recognition and pixel data processing.</a:t>
            </a:r>
            <a:endParaRPr/>
          </a:p>
          <a:p>
            <a:pPr marL="342900" marR="0" lvl="0" indent="-228600" algn="l" rtl="0">
              <a:lnSpc>
                <a:spcPct val="100000"/>
              </a:lnSpc>
              <a:spcBef>
                <a:spcPts val="800"/>
              </a:spcBef>
              <a:spcAft>
                <a:spcPts val="0"/>
              </a:spcAft>
              <a:buClr>
                <a:srgbClr val="000000"/>
              </a:buClr>
              <a:buSzPts val="1800"/>
              <a:buFont typeface="Times New Roman"/>
              <a:buNone/>
            </a:pPr>
            <a:endParaRPr sz="1800" b="0" i="0" u="none">
              <a:solidFill>
                <a:schemeClr val="dk1"/>
              </a:solidFill>
              <a:latin typeface="Times New Roman"/>
              <a:ea typeface="Times New Roman"/>
              <a:cs typeface="Times New Roman"/>
              <a:sym typeface="Times New Roman"/>
            </a:endParaRPr>
          </a:p>
          <a:p>
            <a:pPr marL="342900" marR="0" lvl="0" indent="-228600" algn="l" rtl="0">
              <a:lnSpc>
                <a:spcPct val="100000"/>
              </a:lnSpc>
              <a:spcBef>
                <a:spcPts val="800"/>
              </a:spcBef>
              <a:spcAft>
                <a:spcPts val="0"/>
              </a:spcAft>
              <a:buClr>
                <a:srgbClr val="000000"/>
              </a:buClr>
              <a:buSzPts val="1800"/>
              <a:buFont typeface="Times New Roman"/>
              <a:buNone/>
            </a:pPr>
            <a:endParaRPr sz="1800" b="0" i="0" u="none">
              <a:solidFill>
                <a:schemeClr val="dk1"/>
              </a:solidFill>
              <a:latin typeface="Times New Roman"/>
              <a:ea typeface="Times New Roman"/>
              <a:cs typeface="Times New Roman"/>
              <a:sym typeface="Times New Roman"/>
            </a:endParaRPr>
          </a:p>
          <a:p>
            <a:pPr marL="342900" marR="0" lvl="0" indent="-228600" algn="l" rtl="0">
              <a:lnSpc>
                <a:spcPct val="100000"/>
              </a:lnSpc>
              <a:spcBef>
                <a:spcPts val="800"/>
              </a:spcBef>
              <a:spcAft>
                <a:spcPts val="0"/>
              </a:spcAft>
              <a:buClr>
                <a:srgbClr val="000000"/>
              </a:buClr>
              <a:buSzPts val="1800"/>
              <a:buFont typeface="Times New Roman"/>
              <a:buNone/>
            </a:pPr>
            <a:endParaRPr sz="1800" b="0" i="0" u="none">
              <a:solidFill>
                <a:schemeClr val="dk1"/>
              </a:solidFill>
              <a:latin typeface="Times New Roman"/>
              <a:ea typeface="Times New Roman"/>
              <a:cs typeface="Times New Roman"/>
              <a:sym typeface="Times New Roman"/>
            </a:endParaRPr>
          </a:p>
          <a:p>
            <a:pPr marL="342900" marR="0" lvl="0" indent="-228600" algn="l" rtl="0">
              <a:lnSpc>
                <a:spcPct val="100000"/>
              </a:lnSpc>
              <a:spcBef>
                <a:spcPts val="800"/>
              </a:spcBef>
              <a:spcAft>
                <a:spcPts val="0"/>
              </a:spcAft>
              <a:buClr>
                <a:srgbClr val="000000"/>
              </a:buClr>
              <a:buSzPts val="1800"/>
              <a:buFont typeface="Times New Roman"/>
              <a:buNone/>
            </a:pPr>
            <a:endParaRPr sz="1800" b="0" i="0" u="none">
              <a:solidFill>
                <a:schemeClr val="dk1"/>
              </a:solidFill>
              <a:latin typeface="Times New Roman"/>
              <a:ea typeface="Times New Roman"/>
              <a:cs typeface="Times New Roman"/>
              <a:sym typeface="Times New Roman"/>
            </a:endParaRPr>
          </a:p>
          <a:p>
            <a:pPr marL="342900" marR="0" lvl="0" indent="-228600" algn="l" rtl="0">
              <a:lnSpc>
                <a:spcPct val="100000"/>
              </a:lnSpc>
              <a:spcBef>
                <a:spcPts val="800"/>
              </a:spcBef>
              <a:spcAft>
                <a:spcPts val="0"/>
              </a:spcAft>
              <a:buClr>
                <a:srgbClr val="000000"/>
              </a:buClr>
              <a:buSzPts val="1800"/>
              <a:buFont typeface="Times New Roman"/>
              <a:buNone/>
            </a:pPr>
            <a:endParaRPr sz="1800" b="0" i="0" u="none">
              <a:solidFill>
                <a:schemeClr val="dk1"/>
              </a:solidFill>
              <a:latin typeface="Times New Roman"/>
              <a:ea typeface="Times New Roman"/>
              <a:cs typeface="Times New Roman"/>
              <a:sym typeface="Times New Roman"/>
            </a:endParaRPr>
          </a:p>
          <a:p>
            <a:pPr marL="342900" marR="0" lvl="0" indent="-228600" algn="l" rtl="0">
              <a:lnSpc>
                <a:spcPct val="100000"/>
              </a:lnSpc>
              <a:spcBef>
                <a:spcPts val="800"/>
              </a:spcBef>
              <a:spcAft>
                <a:spcPts val="0"/>
              </a:spcAft>
              <a:buClr>
                <a:srgbClr val="000000"/>
              </a:buClr>
              <a:buSzPts val="1800"/>
              <a:buFont typeface="Times New Roman"/>
              <a:buNone/>
            </a:pPr>
            <a:endParaRPr sz="1800" b="0" i="0" u="none">
              <a:solidFill>
                <a:schemeClr val="dk1"/>
              </a:solidFill>
              <a:latin typeface="Times New Roman"/>
              <a:ea typeface="Times New Roman"/>
              <a:cs typeface="Times New Roman"/>
              <a:sym typeface="Times New Roman"/>
            </a:endParaRPr>
          </a:p>
          <a:p>
            <a:pPr marL="342900" marR="0" lvl="0" indent="-228600" algn="l" rtl="0">
              <a:lnSpc>
                <a:spcPct val="100000"/>
              </a:lnSpc>
              <a:spcBef>
                <a:spcPts val="800"/>
              </a:spcBef>
              <a:spcAft>
                <a:spcPts val="0"/>
              </a:spcAft>
              <a:buClr>
                <a:srgbClr val="000000"/>
              </a:buClr>
              <a:buSzPts val="1800"/>
              <a:buFont typeface="Times New Roman"/>
              <a:buNone/>
            </a:pPr>
            <a:endParaRPr sz="1800" b="0" i="0" u="none">
              <a:solidFill>
                <a:schemeClr val="dk1"/>
              </a:solidFill>
              <a:latin typeface="Times New Roman"/>
              <a:ea typeface="Times New Roman"/>
              <a:cs typeface="Times New Roman"/>
              <a:sym typeface="Times New Roman"/>
            </a:endParaRPr>
          </a:p>
          <a:p>
            <a:pPr marL="342900" marR="0" lvl="0" indent="-342900" algn="l" rtl="0">
              <a:lnSpc>
                <a:spcPct val="100000"/>
              </a:lnSpc>
              <a:spcBef>
                <a:spcPts val="800"/>
              </a:spcBef>
              <a:spcAft>
                <a:spcPts val="0"/>
              </a:spcAft>
              <a:buClr>
                <a:srgbClr val="000000"/>
              </a:buClr>
              <a:buSzPts val="1800"/>
              <a:buFont typeface="Times New Roman"/>
              <a:buChar char="•"/>
            </a:pPr>
            <a:r>
              <a:rPr lang="en-US" sz="1800" b="0" i="0" u="none">
                <a:solidFill>
                  <a:schemeClr val="dk1"/>
                </a:solidFill>
                <a:latin typeface="Times New Roman"/>
                <a:ea typeface="Times New Roman"/>
                <a:cs typeface="Times New Roman"/>
                <a:sym typeface="Times New Roman"/>
              </a:rPr>
              <a:t>Source : </a:t>
            </a:r>
            <a:r>
              <a:rPr lang="en-US" sz="1800" b="0" i="0" u="sng">
                <a:solidFill>
                  <a:schemeClr val="hlink"/>
                </a:solidFill>
                <a:latin typeface="Calibri"/>
                <a:ea typeface="Calibri"/>
                <a:cs typeface="Calibri"/>
                <a:sym typeface="Calibri"/>
                <a:hlinkClick r:id="rId3"/>
              </a:rPr>
              <a:t>https://arxiv.org/pdf/1901.08971v3.pdf</a:t>
            </a:r>
            <a:endParaRPr/>
          </a:p>
        </p:txBody>
      </p:sp>
      <p:pic>
        <p:nvPicPr>
          <p:cNvPr id="132" name="Google Shape;132;p20"/>
          <p:cNvPicPr preferRelativeResize="0"/>
          <p:nvPr/>
        </p:nvPicPr>
        <p:blipFill rotWithShape="1">
          <a:blip r:embed="rId4">
            <a:alphaModFix/>
          </a:blip>
          <a:srcRect/>
          <a:stretch/>
        </p:blipFill>
        <p:spPr>
          <a:xfrm>
            <a:off x="1600200" y="3581400"/>
            <a:ext cx="6242050" cy="2667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Google Shape;137;p21"/>
          <p:cNvPicPr preferRelativeResize="0">
            <a:picLocks noGrp="1"/>
          </p:cNvPicPr>
          <p:nvPr>
            <p:ph type="body" idx="1"/>
          </p:nvPr>
        </p:nvPicPr>
        <p:blipFill rotWithShape="1">
          <a:blip r:embed="rId3">
            <a:alphaModFix/>
          </a:blip>
          <a:srcRect/>
          <a:stretch/>
        </p:blipFill>
        <p:spPr>
          <a:xfrm>
            <a:off x="793750" y="709612"/>
            <a:ext cx="7556500" cy="5438775"/>
          </a:xfrm>
          <a:prstGeom prst="rect">
            <a:avLst/>
          </a:prstGeom>
          <a:noFill/>
          <a:ln>
            <a:noFill/>
          </a:ln>
        </p:spPr>
      </p:pic>
      <p:pic>
        <p:nvPicPr>
          <p:cNvPr id="138" name="Google Shape;138;p21"/>
          <p:cNvPicPr preferRelativeResize="0"/>
          <p:nvPr/>
        </p:nvPicPr>
        <p:blipFill rotWithShape="1">
          <a:blip r:embed="rId4">
            <a:alphaModFix/>
          </a:blip>
          <a:srcRect/>
          <a:stretch/>
        </p:blipFill>
        <p:spPr>
          <a:xfrm>
            <a:off x="925512" y="1878012"/>
            <a:ext cx="3092450" cy="312737"/>
          </a:xfrm>
          <a:prstGeom prst="rect">
            <a:avLst/>
          </a:prstGeom>
          <a:noFill/>
          <a:ln>
            <a:noFill/>
          </a:ln>
        </p:spPr>
      </p:pic>
      <p:pic>
        <p:nvPicPr>
          <p:cNvPr id="139" name="Google Shape;139;p21"/>
          <p:cNvPicPr preferRelativeResize="0"/>
          <p:nvPr/>
        </p:nvPicPr>
        <p:blipFill rotWithShape="1">
          <a:blip r:embed="rId5">
            <a:alphaModFix/>
          </a:blip>
          <a:srcRect/>
          <a:stretch/>
        </p:blipFill>
        <p:spPr>
          <a:xfrm>
            <a:off x="681037" y="1698625"/>
            <a:ext cx="5070475" cy="525462"/>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466</Words>
  <Application>Microsoft Office PowerPoint</Application>
  <PresentationFormat>On-screen Show (4:3)</PresentationFormat>
  <Paragraphs>48</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Times New Roman</vt:lpstr>
      <vt:lpstr>Office Theme</vt:lpstr>
      <vt:lpstr>PowerPoint Presentation</vt:lpstr>
      <vt:lpstr>Introduction</vt:lpstr>
      <vt:lpstr>PowerPoint Presentation</vt:lpstr>
      <vt:lpstr>PowerPoint Presentation</vt:lpstr>
      <vt:lpstr>Brief Description About the Project</vt:lpstr>
      <vt:lpstr>PowerPoint Presentation</vt:lpstr>
      <vt:lpstr>What is CGI?</vt:lpstr>
      <vt:lpstr>Why we are using CNN Algorithm in Deepfake creation?</vt:lpstr>
      <vt:lpstr>PowerPoint Presentation</vt:lpstr>
      <vt:lpstr>Conclusion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1</cp:revision>
  <dcterms:modified xsi:type="dcterms:W3CDTF">2025-05-28T08:10:25Z</dcterms:modified>
</cp:coreProperties>
</file>